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296" r:id="rId1"/>
    <p:sldMasterId id="2147484358" r:id="rId2"/>
    <p:sldMasterId id="2147484426" r:id="rId3"/>
    <p:sldMasterId id="2147484650" r:id="rId4"/>
  </p:sldMasterIdLst>
  <p:notesMasterIdLst>
    <p:notesMasterId r:id="rId18"/>
  </p:notesMasterIdLst>
  <p:handoutMasterIdLst>
    <p:handoutMasterId r:id="rId19"/>
  </p:handoutMasterIdLst>
  <p:sldIdLst>
    <p:sldId id="257" r:id="rId5"/>
    <p:sldId id="601" r:id="rId6"/>
    <p:sldId id="608" r:id="rId7"/>
    <p:sldId id="613" r:id="rId8"/>
    <p:sldId id="622" r:id="rId9"/>
    <p:sldId id="623" r:id="rId10"/>
    <p:sldId id="624" r:id="rId11"/>
    <p:sldId id="625" r:id="rId12"/>
    <p:sldId id="627" r:id="rId13"/>
    <p:sldId id="628" r:id="rId14"/>
    <p:sldId id="626" r:id="rId15"/>
    <p:sldId id="629" r:id="rId16"/>
    <p:sldId id="582" r:id="rId17"/>
  </p:sldIdLst>
  <p:sldSz cx="9144000" cy="6858000" type="screen4x3"/>
  <p:notesSz cx="6797675" cy="9926638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charset="0"/>
        <a:ea typeface="Arial" charset="0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charset="0"/>
        <a:ea typeface="Arial" charset="0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charset="0"/>
        <a:ea typeface="Arial" charset="0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charset="0"/>
        <a:ea typeface="Arial" charset="0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charset="0"/>
        <a:ea typeface="Arial" charset="0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Times New Roman" charset="0"/>
        <a:ea typeface="Arial" charset="0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Times New Roman" charset="0"/>
        <a:ea typeface="Arial" charset="0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Times New Roman" charset="0"/>
        <a:ea typeface="Arial" charset="0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Times New Roman" charset="0"/>
        <a:ea typeface="Arial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66"/>
    <a:srgbClr val="C0D3E9"/>
    <a:srgbClr val="800000"/>
    <a:srgbClr val="000099"/>
    <a:srgbClr val="008000"/>
    <a:srgbClr val="FFCC99"/>
    <a:srgbClr val="95376D"/>
    <a:srgbClr val="A32972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557" autoAdjust="0"/>
    <p:restoredTop sz="94844" autoAdjust="0"/>
  </p:normalViewPr>
  <p:slideViewPr>
    <p:cSldViewPr snapToGrid="0">
      <p:cViewPr>
        <p:scale>
          <a:sx n="150" d="100"/>
          <a:sy n="150" d="100"/>
        </p:scale>
        <p:origin x="2712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48"/>
    </p:cViewPr>
  </p:sorterViewPr>
  <p:notesViewPr>
    <p:cSldViewPr snapToGrid="0">
      <p:cViewPr varScale="1">
        <p:scale>
          <a:sx n="79" d="100"/>
          <a:sy n="79" d="100"/>
        </p:scale>
        <p:origin x="-2100" y="-102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8AE689-FB6B-4511-B442-4E71B4989926}" type="doc">
      <dgm:prSet loTypeId="urn:microsoft.com/office/officeart/2005/8/layout/radial1" loCatId="cycle" qsTypeId="urn:microsoft.com/office/officeart/2005/8/quickstyle/3d7" qsCatId="3D" csTypeId="urn:microsoft.com/office/officeart/2005/8/colors/accent2_4" csCatId="accent2" phldr="1"/>
      <dgm:spPr>
        <a:scene3d>
          <a:camera prst="perspectiveLeft" fov="600000" zoom="91000"/>
          <a:lightRig rig="threePt" dir="t">
            <a:rot lat="0" lon="0" rev="20640000"/>
          </a:lightRig>
        </a:scene3d>
      </dgm:spPr>
      <dgm:t>
        <a:bodyPr/>
        <a:lstStyle/>
        <a:p>
          <a:endParaRPr lang="ru-RU"/>
        </a:p>
      </dgm:t>
    </dgm:pt>
    <dgm:pt modelId="{43A6B820-73F5-453F-ADEC-3F3B6BDD5FC0}">
      <dgm:prSet phldrT="[Текст]"/>
      <dgm:spPr/>
      <dgm:t>
        <a:bodyPr/>
        <a:lstStyle/>
        <a:p>
          <a:endParaRPr lang="ru-RU" b="1" dirty="0">
            <a:solidFill>
              <a:schemeClr val="accent3"/>
            </a:solidFill>
          </a:endParaRPr>
        </a:p>
        <a:p>
          <a:endParaRPr lang="ru-RU" b="1" dirty="0">
            <a:solidFill>
              <a:schemeClr val="accent3"/>
            </a:solidFill>
          </a:endParaRPr>
        </a:p>
        <a:p>
          <a:r>
            <a:rPr lang="ru-RU" b="1" u="sng" dirty="0">
              <a:solidFill>
                <a:schemeClr val="accent3"/>
              </a:solidFill>
            </a:rPr>
            <a:t>АО «ИФТП»</a:t>
          </a:r>
          <a:br>
            <a:rPr lang="ru-RU" b="1" dirty="0">
              <a:solidFill>
                <a:schemeClr val="accent3"/>
              </a:solidFill>
            </a:rPr>
          </a:br>
          <a:r>
            <a:rPr lang="ru-RU" b="1" dirty="0">
              <a:solidFill>
                <a:schemeClr val="accent3"/>
              </a:solidFill>
            </a:rPr>
            <a:t>основан в 1992 году</a:t>
          </a:r>
        </a:p>
      </dgm:t>
    </dgm:pt>
    <dgm:pt modelId="{E109AB26-7503-4A02-BE24-AA12289FF304}" type="parTrans" cxnId="{06F5CCFE-7588-437B-AF37-9B5EF039A4E5}">
      <dgm:prSet/>
      <dgm:spPr/>
      <dgm:t>
        <a:bodyPr/>
        <a:lstStyle/>
        <a:p>
          <a:endParaRPr lang="ru-RU" sz="800">
            <a:solidFill>
              <a:schemeClr val="accent3"/>
            </a:solidFill>
          </a:endParaRPr>
        </a:p>
      </dgm:t>
    </dgm:pt>
    <dgm:pt modelId="{F19340D9-7381-4EFC-BEDA-DAAA039BC904}" type="sibTrans" cxnId="{06F5CCFE-7588-437B-AF37-9B5EF039A4E5}">
      <dgm:prSet/>
      <dgm:spPr/>
      <dgm:t>
        <a:bodyPr/>
        <a:lstStyle/>
        <a:p>
          <a:endParaRPr lang="ru-RU" sz="800">
            <a:solidFill>
              <a:schemeClr val="accent3"/>
            </a:solidFill>
          </a:endParaRPr>
        </a:p>
      </dgm:t>
    </dgm:pt>
    <dgm:pt modelId="{23DAEBC3-C50F-4ED2-8131-2A068ECCFBE7}">
      <dgm:prSet phldrT="[Текст]" custT="1"/>
      <dgm:spPr/>
      <dgm:t>
        <a:bodyPr/>
        <a:lstStyle/>
        <a:p>
          <a:r>
            <a:rPr lang="ru-RU" sz="1700" dirty="0">
              <a:solidFill>
                <a:schemeClr val="tx2">
                  <a:lumMod val="75000"/>
                </a:schemeClr>
              </a:solidFill>
            </a:rPr>
            <a:t>Разработка  и изготовление полупроводниковых  детекторов и блоков детектирования</a:t>
          </a:r>
        </a:p>
      </dgm:t>
    </dgm:pt>
    <dgm:pt modelId="{802AE1E5-5652-4B16-A284-6A3001DA5F0F}" type="parTrans" cxnId="{8CF34C75-435C-4876-A400-71A3A466CEEE}">
      <dgm:prSet custT="1"/>
      <dgm:spPr/>
      <dgm:t>
        <a:bodyPr/>
        <a:lstStyle/>
        <a:p>
          <a:endParaRPr lang="ru-RU" sz="800">
            <a:solidFill>
              <a:schemeClr val="accent3"/>
            </a:solidFill>
          </a:endParaRPr>
        </a:p>
      </dgm:t>
    </dgm:pt>
    <dgm:pt modelId="{9D01C9FD-D2E3-459E-8043-0C4506F82CEB}" type="sibTrans" cxnId="{8CF34C75-435C-4876-A400-71A3A466CEEE}">
      <dgm:prSet/>
      <dgm:spPr/>
      <dgm:t>
        <a:bodyPr/>
        <a:lstStyle/>
        <a:p>
          <a:endParaRPr lang="ru-RU" sz="800">
            <a:solidFill>
              <a:schemeClr val="accent3"/>
            </a:solidFill>
          </a:endParaRPr>
        </a:p>
      </dgm:t>
    </dgm:pt>
    <dgm:pt modelId="{A207406F-433E-4D2E-9243-5BD35FC895AD}">
      <dgm:prSet phldrT="[Текст]" custT="1"/>
      <dgm:spPr/>
      <dgm:t>
        <a:bodyPr/>
        <a:lstStyle/>
        <a:p>
          <a:r>
            <a:rPr lang="ru-RU" sz="1600" dirty="0">
              <a:solidFill>
                <a:schemeClr val="tx2">
                  <a:lumMod val="75000"/>
                </a:schemeClr>
              </a:solidFill>
            </a:rPr>
            <a:t>Разработка и изготовление  детекторов на основе пластмассовых сцинтилляторов</a:t>
          </a:r>
        </a:p>
      </dgm:t>
    </dgm:pt>
    <dgm:pt modelId="{863862E7-B727-4A88-AFFB-DE6DE9F22707}" type="parTrans" cxnId="{B07079B5-A487-483F-8A37-93DD7CC7A423}">
      <dgm:prSet custT="1"/>
      <dgm:spPr/>
      <dgm:t>
        <a:bodyPr/>
        <a:lstStyle/>
        <a:p>
          <a:endParaRPr lang="ru-RU" sz="800">
            <a:solidFill>
              <a:schemeClr val="accent3"/>
            </a:solidFill>
          </a:endParaRPr>
        </a:p>
      </dgm:t>
    </dgm:pt>
    <dgm:pt modelId="{D12A8121-CE2E-4ACA-8E70-1E675C1E6AB9}" type="sibTrans" cxnId="{B07079B5-A487-483F-8A37-93DD7CC7A423}">
      <dgm:prSet/>
      <dgm:spPr/>
      <dgm:t>
        <a:bodyPr/>
        <a:lstStyle/>
        <a:p>
          <a:endParaRPr lang="ru-RU" sz="800">
            <a:solidFill>
              <a:schemeClr val="accent3"/>
            </a:solidFill>
          </a:endParaRPr>
        </a:p>
      </dgm:t>
    </dgm:pt>
    <dgm:pt modelId="{A34CA9A2-BF0B-40BA-90EF-FC289C09FDEE}">
      <dgm:prSet phldrT="[Текст]" custT="1"/>
      <dgm:spPr/>
      <dgm:t>
        <a:bodyPr/>
        <a:lstStyle/>
        <a:p>
          <a:r>
            <a:rPr lang="ru-RU" sz="1500" dirty="0">
              <a:solidFill>
                <a:schemeClr val="tx2">
                  <a:lumMod val="75000"/>
                </a:schemeClr>
              </a:solidFill>
            </a:rPr>
            <a:t>Разработка и изготовление </a:t>
          </a:r>
          <a:r>
            <a:rPr lang="ru-RU" sz="1500" b="0" dirty="0">
              <a:solidFill>
                <a:schemeClr val="tx2">
                  <a:lumMod val="75000"/>
                </a:schemeClr>
              </a:solidFill>
            </a:rPr>
            <a:t>радиоизотопных</a:t>
          </a:r>
          <a:r>
            <a:rPr lang="ru-RU" sz="1500" dirty="0">
              <a:solidFill>
                <a:schemeClr val="tx2">
                  <a:lumMod val="75000"/>
                </a:schemeClr>
              </a:solidFill>
            </a:rPr>
            <a:t> приборов, основанных на использовании закрытых источников</a:t>
          </a:r>
        </a:p>
      </dgm:t>
    </dgm:pt>
    <dgm:pt modelId="{BA7788D5-37A2-4785-92FA-52DC19492591}" type="parTrans" cxnId="{6544B156-D827-4009-8B1D-1B58D74A9882}">
      <dgm:prSet custT="1"/>
      <dgm:spPr/>
      <dgm:t>
        <a:bodyPr/>
        <a:lstStyle/>
        <a:p>
          <a:endParaRPr lang="ru-RU" sz="800">
            <a:solidFill>
              <a:schemeClr val="accent3"/>
            </a:solidFill>
          </a:endParaRPr>
        </a:p>
      </dgm:t>
    </dgm:pt>
    <dgm:pt modelId="{9F6B7540-9773-4940-89FC-BDB371788F4E}" type="sibTrans" cxnId="{6544B156-D827-4009-8B1D-1B58D74A9882}">
      <dgm:prSet/>
      <dgm:spPr/>
      <dgm:t>
        <a:bodyPr/>
        <a:lstStyle/>
        <a:p>
          <a:endParaRPr lang="ru-RU" sz="800">
            <a:solidFill>
              <a:schemeClr val="accent3"/>
            </a:solidFill>
          </a:endParaRPr>
        </a:p>
      </dgm:t>
    </dgm:pt>
    <dgm:pt modelId="{ECD29404-1BEB-4B30-8783-98C26D26555C}">
      <dgm:prSet phldrT="[Текст]" custT="1"/>
      <dgm:spPr/>
      <dgm:t>
        <a:bodyPr/>
        <a:lstStyle/>
        <a:p>
          <a:r>
            <a:rPr lang="ru-RU" altLang="x-none" sz="1600" b="0" dirty="0">
              <a:solidFill>
                <a:schemeClr val="tx2">
                  <a:lumMod val="75000"/>
                </a:schemeClr>
              </a:solidFill>
              <a:latin typeface="Arial" charset="0"/>
            </a:rPr>
            <a:t>Разработки и изготовления спектрометров и анализаторов ионизирующих излучений</a:t>
          </a:r>
          <a:endParaRPr lang="ru-RU" sz="1600" dirty="0">
            <a:solidFill>
              <a:schemeClr val="tx2">
                <a:lumMod val="75000"/>
              </a:schemeClr>
            </a:solidFill>
          </a:endParaRPr>
        </a:p>
      </dgm:t>
    </dgm:pt>
    <dgm:pt modelId="{A19D0DA5-BC04-44A2-A412-4A546D7F7323}" type="parTrans" cxnId="{6775E3A1-9EBD-4A27-9DA2-07BFBF4D68FF}">
      <dgm:prSet custT="1"/>
      <dgm:spPr/>
      <dgm:t>
        <a:bodyPr/>
        <a:lstStyle/>
        <a:p>
          <a:endParaRPr lang="ru-RU" sz="800">
            <a:solidFill>
              <a:schemeClr val="accent3"/>
            </a:solidFill>
          </a:endParaRPr>
        </a:p>
      </dgm:t>
    </dgm:pt>
    <dgm:pt modelId="{69B0EE21-3A83-4E24-B062-519FD7D41E5A}" type="sibTrans" cxnId="{6775E3A1-9EBD-4A27-9DA2-07BFBF4D68FF}">
      <dgm:prSet/>
      <dgm:spPr/>
      <dgm:t>
        <a:bodyPr/>
        <a:lstStyle/>
        <a:p>
          <a:endParaRPr lang="ru-RU" sz="800">
            <a:solidFill>
              <a:schemeClr val="accent3"/>
            </a:solidFill>
          </a:endParaRPr>
        </a:p>
      </dgm:t>
    </dgm:pt>
    <dgm:pt modelId="{A608009F-45AB-4C97-A4A2-B670005790EF}">
      <dgm:prSet phldrT="[Текст]" custT="1"/>
      <dgm:spPr/>
      <dgm:t>
        <a:bodyPr/>
        <a:lstStyle/>
        <a:p>
          <a:r>
            <a:rPr lang="ru-RU" sz="1600" dirty="0">
              <a:solidFill>
                <a:schemeClr val="tx2">
                  <a:lumMod val="75000"/>
                </a:schemeClr>
              </a:solidFill>
            </a:rPr>
            <a:t>Разработка и изготовление  плотномеров, </a:t>
          </a:r>
          <a:r>
            <a:rPr lang="ru-RU" sz="1600" dirty="0" err="1">
              <a:solidFill>
                <a:schemeClr val="tx2">
                  <a:lumMod val="75000"/>
                </a:schemeClr>
              </a:solidFill>
            </a:rPr>
            <a:t>толщиномеров</a:t>
          </a:r>
          <a:r>
            <a:rPr lang="ru-RU" sz="1600" dirty="0">
              <a:solidFill>
                <a:schemeClr val="tx2">
                  <a:lumMod val="75000"/>
                </a:schemeClr>
              </a:solidFill>
            </a:rPr>
            <a:t> </a:t>
          </a:r>
        </a:p>
      </dgm:t>
    </dgm:pt>
    <dgm:pt modelId="{D9EA7755-D9C7-45A2-8800-CB669676DBAD}" type="parTrans" cxnId="{2BFFE880-70F9-4F6D-BDB3-5F6E9408F9EA}">
      <dgm:prSet custT="1"/>
      <dgm:spPr/>
      <dgm:t>
        <a:bodyPr/>
        <a:lstStyle/>
        <a:p>
          <a:endParaRPr lang="ru-RU" sz="800">
            <a:solidFill>
              <a:schemeClr val="accent3"/>
            </a:solidFill>
          </a:endParaRPr>
        </a:p>
      </dgm:t>
    </dgm:pt>
    <dgm:pt modelId="{34CB2A44-889C-45D8-848C-19B616819B60}" type="sibTrans" cxnId="{2BFFE880-70F9-4F6D-BDB3-5F6E9408F9EA}">
      <dgm:prSet/>
      <dgm:spPr/>
      <dgm:t>
        <a:bodyPr/>
        <a:lstStyle/>
        <a:p>
          <a:endParaRPr lang="ru-RU" sz="800">
            <a:solidFill>
              <a:schemeClr val="accent3"/>
            </a:solidFill>
          </a:endParaRPr>
        </a:p>
      </dgm:t>
    </dgm:pt>
    <dgm:pt modelId="{D166CFBA-2563-4A11-851B-65A775016329}" type="pres">
      <dgm:prSet presAssocID="{198AE689-FB6B-4511-B442-4E71B4989926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C401B50A-52E0-4F8A-A9D2-31C391F8E6AD}" type="pres">
      <dgm:prSet presAssocID="{43A6B820-73F5-453F-ADEC-3F3B6BDD5FC0}" presName="centerShape" presStyleLbl="node0" presStyleIdx="0" presStyleCnt="1" custScaleX="177156" custScaleY="177156" custLinFactNeighborX="3921" custLinFactNeighborY="18811"/>
      <dgm:spPr/>
    </dgm:pt>
    <dgm:pt modelId="{3CD5C76C-6C0A-4BB1-B6FF-799D800DBB27}" type="pres">
      <dgm:prSet presAssocID="{802AE1E5-5652-4B16-A284-6A3001DA5F0F}" presName="Name9" presStyleLbl="parChTrans1D2" presStyleIdx="0" presStyleCnt="5"/>
      <dgm:spPr/>
    </dgm:pt>
    <dgm:pt modelId="{E07D5C22-7BDF-4CEB-B008-CE5369C78C08}" type="pres">
      <dgm:prSet presAssocID="{802AE1E5-5652-4B16-A284-6A3001DA5F0F}" presName="connTx" presStyleLbl="parChTrans1D2" presStyleIdx="0" presStyleCnt="5"/>
      <dgm:spPr/>
    </dgm:pt>
    <dgm:pt modelId="{B74189DD-1394-44F2-9D3E-D0D52FEAA229}" type="pres">
      <dgm:prSet presAssocID="{23DAEBC3-C50F-4ED2-8131-2A068ECCFBE7}" presName="node" presStyleLbl="node1" presStyleIdx="0" presStyleCnt="5" custScaleX="146410" custScaleY="146410" custRadScaleRad="147726" custRadScaleInc="-187861">
        <dgm:presLayoutVars>
          <dgm:bulletEnabled val="1"/>
        </dgm:presLayoutVars>
      </dgm:prSet>
      <dgm:spPr/>
    </dgm:pt>
    <dgm:pt modelId="{B262B329-875A-4CF5-BFC4-258E392C8502}" type="pres">
      <dgm:prSet presAssocID="{863862E7-B727-4A88-AFFB-DE6DE9F22707}" presName="Name9" presStyleLbl="parChTrans1D2" presStyleIdx="1" presStyleCnt="5"/>
      <dgm:spPr/>
    </dgm:pt>
    <dgm:pt modelId="{2BCC6052-8A50-4D52-8857-4CEA8E7228BB}" type="pres">
      <dgm:prSet presAssocID="{863862E7-B727-4A88-AFFB-DE6DE9F22707}" presName="connTx" presStyleLbl="parChTrans1D2" presStyleIdx="1" presStyleCnt="5"/>
      <dgm:spPr/>
    </dgm:pt>
    <dgm:pt modelId="{DFFDED6A-7734-4942-8584-EFB3ACA2CF93}" type="pres">
      <dgm:prSet presAssocID="{A207406F-433E-4D2E-9243-5BD35FC895AD}" presName="node" presStyleLbl="node1" presStyleIdx="1" presStyleCnt="5" custScaleX="133100" custScaleY="133100" custRadScaleRad="154094" custRadScaleInc="491617">
        <dgm:presLayoutVars>
          <dgm:bulletEnabled val="1"/>
        </dgm:presLayoutVars>
      </dgm:prSet>
      <dgm:spPr/>
    </dgm:pt>
    <dgm:pt modelId="{D7B5FCD8-1899-4440-A88B-1122E2918A0F}" type="pres">
      <dgm:prSet presAssocID="{BA7788D5-37A2-4785-92FA-52DC19492591}" presName="Name9" presStyleLbl="parChTrans1D2" presStyleIdx="2" presStyleCnt="5"/>
      <dgm:spPr/>
    </dgm:pt>
    <dgm:pt modelId="{5B9AB936-0C5A-4344-BEA5-A6A9D34BF090}" type="pres">
      <dgm:prSet presAssocID="{BA7788D5-37A2-4785-92FA-52DC19492591}" presName="connTx" presStyleLbl="parChTrans1D2" presStyleIdx="2" presStyleCnt="5"/>
      <dgm:spPr/>
    </dgm:pt>
    <dgm:pt modelId="{165B6082-9D30-4D4B-8F05-1031F4976675}" type="pres">
      <dgm:prSet presAssocID="{A34CA9A2-BF0B-40BA-90EF-FC289C09FDEE}" presName="node" presStyleLbl="node1" presStyleIdx="2" presStyleCnt="5" custScaleX="121000" custScaleY="121000" custRadScaleRad="149192" custRadScaleInc="-216156">
        <dgm:presLayoutVars>
          <dgm:bulletEnabled val="1"/>
        </dgm:presLayoutVars>
      </dgm:prSet>
      <dgm:spPr/>
    </dgm:pt>
    <dgm:pt modelId="{A39EAD9E-D668-4C6A-BD1D-95B7E4F6F96F}" type="pres">
      <dgm:prSet presAssocID="{A19D0DA5-BC04-44A2-A412-4A546D7F7323}" presName="Name9" presStyleLbl="parChTrans1D2" presStyleIdx="3" presStyleCnt="5"/>
      <dgm:spPr/>
    </dgm:pt>
    <dgm:pt modelId="{8B6F1564-F57E-4BAD-8C45-6C1860EAEA98}" type="pres">
      <dgm:prSet presAssocID="{A19D0DA5-BC04-44A2-A412-4A546D7F7323}" presName="connTx" presStyleLbl="parChTrans1D2" presStyleIdx="3" presStyleCnt="5"/>
      <dgm:spPr/>
    </dgm:pt>
    <dgm:pt modelId="{116D1119-D8B0-420F-B59F-F16ACEE41BF1}" type="pres">
      <dgm:prSet presAssocID="{ECD29404-1BEB-4B30-8783-98C26D26555C}" presName="node" presStyleLbl="node1" presStyleIdx="3" presStyleCnt="5" custScaleX="121000" custScaleY="121000" custRadScaleRad="153250" custRadScaleInc="-301626">
        <dgm:presLayoutVars>
          <dgm:bulletEnabled val="1"/>
        </dgm:presLayoutVars>
      </dgm:prSet>
      <dgm:spPr/>
    </dgm:pt>
    <dgm:pt modelId="{ED05F4E3-1934-45E9-8428-AF88F4279B7B}" type="pres">
      <dgm:prSet presAssocID="{D9EA7755-D9C7-45A2-8800-CB669676DBAD}" presName="Name9" presStyleLbl="parChTrans1D2" presStyleIdx="4" presStyleCnt="5"/>
      <dgm:spPr/>
    </dgm:pt>
    <dgm:pt modelId="{5FBA76EA-E5DC-4721-9B18-3EC8F12C7FAA}" type="pres">
      <dgm:prSet presAssocID="{D9EA7755-D9C7-45A2-8800-CB669676DBAD}" presName="connTx" presStyleLbl="parChTrans1D2" presStyleIdx="4" presStyleCnt="5"/>
      <dgm:spPr/>
    </dgm:pt>
    <dgm:pt modelId="{B316EFC4-C5D5-4642-9D76-E72DF531B08D}" type="pres">
      <dgm:prSet presAssocID="{A608009F-45AB-4C97-A4A2-B670005790EF}" presName="node" presStyleLbl="node1" presStyleIdx="4" presStyleCnt="5" custScaleX="110000" custScaleY="110000" custRadScaleRad="75633" custRadScaleInc="185672">
        <dgm:presLayoutVars>
          <dgm:bulletEnabled val="1"/>
        </dgm:presLayoutVars>
      </dgm:prSet>
      <dgm:spPr/>
    </dgm:pt>
  </dgm:ptLst>
  <dgm:cxnLst>
    <dgm:cxn modelId="{A00CAE09-1D7E-4F99-B960-030BDA1958F1}" type="presOf" srcId="{A19D0DA5-BC04-44A2-A412-4A546D7F7323}" destId="{8B6F1564-F57E-4BAD-8C45-6C1860EAEA98}" srcOrd="1" destOrd="0" presId="urn:microsoft.com/office/officeart/2005/8/layout/radial1"/>
    <dgm:cxn modelId="{511DF41E-B639-4FC7-AAEE-3228CEF89916}" type="presOf" srcId="{D9EA7755-D9C7-45A2-8800-CB669676DBAD}" destId="{5FBA76EA-E5DC-4721-9B18-3EC8F12C7FAA}" srcOrd="1" destOrd="0" presId="urn:microsoft.com/office/officeart/2005/8/layout/radial1"/>
    <dgm:cxn modelId="{C4C3EB2A-4E99-4007-BC3F-3BAA1DC85590}" type="presOf" srcId="{802AE1E5-5652-4B16-A284-6A3001DA5F0F}" destId="{E07D5C22-7BDF-4CEB-B008-CE5369C78C08}" srcOrd="1" destOrd="0" presId="urn:microsoft.com/office/officeart/2005/8/layout/radial1"/>
    <dgm:cxn modelId="{1EA8E630-391E-487B-B9D3-738B4A730A9C}" type="presOf" srcId="{ECD29404-1BEB-4B30-8783-98C26D26555C}" destId="{116D1119-D8B0-420F-B59F-F16ACEE41BF1}" srcOrd="0" destOrd="0" presId="urn:microsoft.com/office/officeart/2005/8/layout/radial1"/>
    <dgm:cxn modelId="{9C266437-6D1A-48FB-A5AB-97EFAFD96294}" type="presOf" srcId="{A19D0DA5-BC04-44A2-A412-4A546D7F7323}" destId="{A39EAD9E-D668-4C6A-BD1D-95B7E4F6F96F}" srcOrd="0" destOrd="0" presId="urn:microsoft.com/office/officeart/2005/8/layout/radial1"/>
    <dgm:cxn modelId="{E31ADB3F-F804-44E0-86E8-B5622B31C073}" type="presOf" srcId="{A608009F-45AB-4C97-A4A2-B670005790EF}" destId="{B316EFC4-C5D5-4642-9D76-E72DF531B08D}" srcOrd="0" destOrd="0" presId="urn:microsoft.com/office/officeart/2005/8/layout/radial1"/>
    <dgm:cxn modelId="{B5850345-13D0-45A3-B74D-24A8A8C0CBCD}" type="presOf" srcId="{863862E7-B727-4A88-AFFB-DE6DE9F22707}" destId="{2BCC6052-8A50-4D52-8857-4CEA8E7228BB}" srcOrd="1" destOrd="0" presId="urn:microsoft.com/office/officeart/2005/8/layout/radial1"/>
    <dgm:cxn modelId="{8CF34C75-435C-4876-A400-71A3A466CEEE}" srcId="{43A6B820-73F5-453F-ADEC-3F3B6BDD5FC0}" destId="{23DAEBC3-C50F-4ED2-8131-2A068ECCFBE7}" srcOrd="0" destOrd="0" parTransId="{802AE1E5-5652-4B16-A284-6A3001DA5F0F}" sibTransId="{9D01C9FD-D2E3-459E-8043-0C4506F82CEB}"/>
    <dgm:cxn modelId="{6544B156-D827-4009-8B1D-1B58D74A9882}" srcId="{43A6B820-73F5-453F-ADEC-3F3B6BDD5FC0}" destId="{A34CA9A2-BF0B-40BA-90EF-FC289C09FDEE}" srcOrd="2" destOrd="0" parTransId="{BA7788D5-37A2-4785-92FA-52DC19492591}" sibTransId="{9F6B7540-9773-4940-89FC-BDB371788F4E}"/>
    <dgm:cxn modelId="{7BA41359-32AA-48C4-8F69-4060764C6F61}" type="presOf" srcId="{A207406F-433E-4D2E-9243-5BD35FC895AD}" destId="{DFFDED6A-7734-4942-8584-EFB3ACA2CF93}" srcOrd="0" destOrd="0" presId="urn:microsoft.com/office/officeart/2005/8/layout/radial1"/>
    <dgm:cxn modelId="{95C19159-5181-4028-9192-1B7EE0982FF1}" type="presOf" srcId="{863862E7-B727-4A88-AFFB-DE6DE9F22707}" destId="{B262B329-875A-4CF5-BFC4-258E392C8502}" srcOrd="0" destOrd="0" presId="urn:microsoft.com/office/officeart/2005/8/layout/radial1"/>
    <dgm:cxn modelId="{2BFFE880-70F9-4F6D-BDB3-5F6E9408F9EA}" srcId="{43A6B820-73F5-453F-ADEC-3F3B6BDD5FC0}" destId="{A608009F-45AB-4C97-A4A2-B670005790EF}" srcOrd="4" destOrd="0" parTransId="{D9EA7755-D9C7-45A2-8800-CB669676DBAD}" sibTransId="{34CB2A44-889C-45D8-848C-19B616819B60}"/>
    <dgm:cxn modelId="{49948099-815F-45E6-A5AE-A88F514B218A}" type="presOf" srcId="{198AE689-FB6B-4511-B442-4E71B4989926}" destId="{D166CFBA-2563-4A11-851B-65A775016329}" srcOrd="0" destOrd="0" presId="urn:microsoft.com/office/officeart/2005/8/layout/radial1"/>
    <dgm:cxn modelId="{754F9C9B-7915-4D44-9DF5-39227EE6544E}" type="presOf" srcId="{43A6B820-73F5-453F-ADEC-3F3B6BDD5FC0}" destId="{C401B50A-52E0-4F8A-A9D2-31C391F8E6AD}" srcOrd="0" destOrd="0" presId="urn:microsoft.com/office/officeart/2005/8/layout/radial1"/>
    <dgm:cxn modelId="{06741EA0-0843-44CE-8D6A-60EF7DC4E875}" type="presOf" srcId="{D9EA7755-D9C7-45A2-8800-CB669676DBAD}" destId="{ED05F4E3-1934-45E9-8428-AF88F4279B7B}" srcOrd="0" destOrd="0" presId="urn:microsoft.com/office/officeart/2005/8/layout/radial1"/>
    <dgm:cxn modelId="{6775E3A1-9EBD-4A27-9DA2-07BFBF4D68FF}" srcId="{43A6B820-73F5-453F-ADEC-3F3B6BDD5FC0}" destId="{ECD29404-1BEB-4B30-8783-98C26D26555C}" srcOrd="3" destOrd="0" parTransId="{A19D0DA5-BC04-44A2-A412-4A546D7F7323}" sibTransId="{69B0EE21-3A83-4E24-B062-519FD7D41E5A}"/>
    <dgm:cxn modelId="{4AF0FAA5-D3CB-4BE6-AF60-1E67DCB96DBB}" type="presOf" srcId="{BA7788D5-37A2-4785-92FA-52DC19492591}" destId="{D7B5FCD8-1899-4440-A88B-1122E2918A0F}" srcOrd="0" destOrd="0" presId="urn:microsoft.com/office/officeart/2005/8/layout/radial1"/>
    <dgm:cxn modelId="{B07079B5-A487-483F-8A37-93DD7CC7A423}" srcId="{43A6B820-73F5-453F-ADEC-3F3B6BDD5FC0}" destId="{A207406F-433E-4D2E-9243-5BD35FC895AD}" srcOrd="1" destOrd="0" parTransId="{863862E7-B727-4A88-AFFB-DE6DE9F22707}" sibTransId="{D12A8121-CE2E-4ACA-8E70-1E675C1E6AB9}"/>
    <dgm:cxn modelId="{8C1B51C2-4DC2-43AA-8A0B-88AB2D5E02C5}" type="presOf" srcId="{BA7788D5-37A2-4785-92FA-52DC19492591}" destId="{5B9AB936-0C5A-4344-BEA5-A6A9D34BF090}" srcOrd="1" destOrd="0" presId="urn:microsoft.com/office/officeart/2005/8/layout/radial1"/>
    <dgm:cxn modelId="{3D6F89CA-46C2-4316-B156-53DDB30EB7BE}" type="presOf" srcId="{802AE1E5-5652-4B16-A284-6A3001DA5F0F}" destId="{3CD5C76C-6C0A-4BB1-B6FF-799D800DBB27}" srcOrd="0" destOrd="0" presId="urn:microsoft.com/office/officeart/2005/8/layout/radial1"/>
    <dgm:cxn modelId="{177F70CB-8B21-4FD3-8AA1-163388F5D6DB}" type="presOf" srcId="{A34CA9A2-BF0B-40BA-90EF-FC289C09FDEE}" destId="{165B6082-9D30-4D4B-8F05-1031F4976675}" srcOrd="0" destOrd="0" presId="urn:microsoft.com/office/officeart/2005/8/layout/radial1"/>
    <dgm:cxn modelId="{509D48EC-4ACB-45E9-B49E-DE91276A0A03}" type="presOf" srcId="{23DAEBC3-C50F-4ED2-8131-2A068ECCFBE7}" destId="{B74189DD-1394-44F2-9D3E-D0D52FEAA229}" srcOrd="0" destOrd="0" presId="urn:microsoft.com/office/officeart/2005/8/layout/radial1"/>
    <dgm:cxn modelId="{06F5CCFE-7588-437B-AF37-9B5EF039A4E5}" srcId="{198AE689-FB6B-4511-B442-4E71B4989926}" destId="{43A6B820-73F5-453F-ADEC-3F3B6BDD5FC0}" srcOrd="0" destOrd="0" parTransId="{E109AB26-7503-4A02-BE24-AA12289FF304}" sibTransId="{F19340D9-7381-4EFC-BEDA-DAAA039BC904}"/>
    <dgm:cxn modelId="{FFB6662C-26AC-4216-B22E-3BC414328805}" type="presParOf" srcId="{D166CFBA-2563-4A11-851B-65A775016329}" destId="{C401B50A-52E0-4F8A-A9D2-31C391F8E6AD}" srcOrd="0" destOrd="0" presId="urn:microsoft.com/office/officeart/2005/8/layout/radial1"/>
    <dgm:cxn modelId="{4C194F5C-C9B4-48BE-8CEE-DF9421219321}" type="presParOf" srcId="{D166CFBA-2563-4A11-851B-65A775016329}" destId="{3CD5C76C-6C0A-4BB1-B6FF-799D800DBB27}" srcOrd="1" destOrd="0" presId="urn:microsoft.com/office/officeart/2005/8/layout/radial1"/>
    <dgm:cxn modelId="{C042C1DA-9DD4-4C89-AE7D-6A583A4CE201}" type="presParOf" srcId="{3CD5C76C-6C0A-4BB1-B6FF-799D800DBB27}" destId="{E07D5C22-7BDF-4CEB-B008-CE5369C78C08}" srcOrd="0" destOrd="0" presId="urn:microsoft.com/office/officeart/2005/8/layout/radial1"/>
    <dgm:cxn modelId="{095A87AA-A7E0-4A33-ABA1-BE9F9047A7A9}" type="presParOf" srcId="{D166CFBA-2563-4A11-851B-65A775016329}" destId="{B74189DD-1394-44F2-9D3E-D0D52FEAA229}" srcOrd="2" destOrd="0" presId="urn:microsoft.com/office/officeart/2005/8/layout/radial1"/>
    <dgm:cxn modelId="{2B585CA8-A90B-46EA-87C7-2642842207FC}" type="presParOf" srcId="{D166CFBA-2563-4A11-851B-65A775016329}" destId="{B262B329-875A-4CF5-BFC4-258E392C8502}" srcOrd="3" destOrd="0" presId="urn:microsoft.com/office/officeart/2005/8/layout/radial1"/>
    <dgm:cxn modelId="{439E75EE-B224-47BC-9DEE-83CFC154FAF9}" type="presParOf" srcId="{B262B329-875A-4CF5-BFC4-258E392C8502}" destId="{2BCC6052-8A50-4D52-8857-4CEA8E7228BB}" srcOrd="0" destOrd="0" presId="urn:microsoft.com/office/officeart/2005/8/layout/radial1"/>
    <dgm:cxn modelId="{5983F424-A7E9-4D70-8F53-0D1977E09C29}" type="presParOf" srcId="{D166CFBA-2563-4A11-851B-65A775016329}" destId="{DFFDED6A-7734-4942-8584-EFB3ACA2CF93}" srcOrd="4" destOrd="0" presId="urn:microsoft.com/office/officeart/2005/8/layout/radial1"/>
    <dgm:cxn modelId="{EF30BFF8-F868-445A-89B8-80BC76036A90}" type="presParOf" srcId="{D166CFBA-2563-4A11-851B-65A775016329}" destId="{D7B5FCD8-1899-4440-A88B-1122E2918A0F}" srcOrd="5" destOrd="0" presId="urn:microsoft.com/office/officeart/2005/8/layout/radial1"/>
    <dgm:cxn modelId="{0F85ACBC-97DE-4CB9-A7D7-717282BDC730}" type="presParOf" srcId="{D7B5FCD8-1899-4440-A88B-1122E2918A0F}" destId="{5B9AB936-0C5A-4344-BEA5-A6A9D34BF090}" srcOrd="0" destOrd="0" presId="urn:microsoft.com/office/officeart/2005/8/layout/radial1"/>
    <dgm:cxn modelId="{AC054803-379B-4592-80D3-4182282879CB}" type="presParOf" srcId="{D166CFBA-2563-4A11-851B-65A775016329}" destId="{165B6082-9D30-4D4B-8F05-1031F4976675}" srcOrd="6" destOrd="0" presId="urn:microsoft.com/office/officeart/2005/8/layout/radial1"/>
    <dgm:cxn modelId="{5735EA1A-9E52-483F-8DC0-172D10D47D26}" type="presParOf" srcId="{D166CFBA-2563-4A11-851B-65A775016329}" destId="{A39EAD9E-D668-4C6A-BD1D-95B7E4F6F96F}" srcOrd="7" destOrd="0" presId="urn:microsoft.com/office/officeart/2005/8/layout/radial1"/>
    <dgm:cxn modelId="{2610168C-6A54-44C1-AA8C-E983486CE480}" type="presParOf" srcId="{A39EAD9E-D668-4C6A-BD1D-95B7E4F6F96F}" destId="{8B6F1564-F57E-4BAD-8C45-6C1860EAEA98}" srcOrd="0" destOrd="0" presId="urn:microsoft.com/office/officeart/2005/8/layout/radial1"/>
    <dgm:cxn modelId="{C7710BBF-4E9B-46FF-A7B3-445F9F0BA9F4}" type="presParOf" srcId="{D166CFBA-2563-4A11-851B-65A775016329}" destId="{116D1119-D8B0-420F-B59F-F16ACEE41BF1}" srcOrd="8" destOrd="0" presId="urn:microsoft.com/office/officeart/2005/8/layout/radial1"/>
    <dgm:cxn modelId="{E537961B-6C02-4AF9-948C-9E63A092AA48}" type="presParOf" srcId="{D166CFBA-2563-4A11-851B-65A775016329}" destId="{ED05F4E3-1934-45E9-8428-AF88F4279B7B}" srcOrd="9" destOrd="0" presId="urn:microsoft.com/office/officeart/2005/8/layout/radial1"/>
    <dgm:cxn modelId="{A4C2BC88-E49D-4A2A-ADB2-49AD47A619BF}" type="presParOf" srcId="{ED05F4E3-1934-45E9-8428-AF88F4279B7B}" destId="{5FBA76EA-E5DC-4721-9B18-3EC8F12C7FAA}" srcOrd="0" destOrd="0" presId="urn:microsoft.com/office/officeart/2005/8/layout/radial1"/>
    <dgm:cxn modelId="{9418D34B-979D-4A7B-9F86-83554930748F}" type="presParOf" srcId="{D166CFBA-2563-4A11-851B-65A775016329}" destId="{B316EFC4-C5D5-4642-9D76-E72DF531B08D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98AE689-FB6B-4511-B442-4E71B4989926}" type="doc">
      <dgm:prSet loTypeId="urn:microsoft.com/office/officeart/2005/8/layout/radial1" loCatId="cycle" qsTypeId="urn:microsoft.com/office/officeart/2005/8/quickstyle/3d7" qsCatId="3D" csTypeId="urn:microsoft.com/office/officeart/2005/8/colors/accent2_4" csCatId="accent2" phldr="1"/>
      <dgm:spPr>
        <a:scene3d>
          <a:camera prst="perspectiveLeft" fov="600000" zoom="91000"/>
          <a:lightRig rig="threePt" dir="t">
            <a:rot lat="0" lon="0" rev="20640000"/>
          </a:lightRig>
        </a:scene3d>
      </dgm:spPr>
      <dgm:t>
        <a:bodyPr/>
        <a:lstStyle/>
        <a:p>
          <a:endParaRPr lang="ru-RU"/>
        </a:p>
      </dgm:t>
    </dgm:pt>
    <dgm:pt modelId="{43A6B820-73F5-453F-ADEC-3F3B6BDD5FC0}">
      <dgm:prSet phldrT="[Текст]" custT="1"/>
      <dgm:spPr/>
      <dgm:t>
        <a:bodyPr/>
        <a:lstStyle/>
        <a:p>
          <a:r>
            <a:rPr lang="ru-RU" sz="2400" b="1" u="sng" dirty="0">
              <a:solidFill>
                <a:schemeClr val="accent3"/>
              </a:solidFill>
            </a:rPr>
            <a:t>Полу-</a:t>
          </a:r>
          <a:br>
            <a:rPr lang="ru-RU" sz="2400" b="1" u="sng" dirty="0">
              <a:solidFill>
                <a:schemeClr val="accent3"/>
              </a:solidFill>
            </a:rPr>
          </a:br>
          <a:r>
            <a:rPr lang="ru-RU" sz="2400" b="1" u="sng" dirty="0">
              <a:solidFill>
                <a:schemeClr val="accent3"/>
              </a:solidFill>
            </a:rPr>
            <a:t>проводниковые детекторы </a:t>
          </a:r>
          <a:br>
            <a:rPr lang="ru-RU" sz="2400" b="1" u="sng" dirty="0">
              <a:solidFill>
                <a:schemeClr val="accent3"/>
              </a:solidFill>
            </a:rPr>
          </a:br>
          <a:r>
            <a:rPr lang="ru-RU" sz="2400" b="1" u="sng" dirty="0">
              <a:solidFill>
                <a:schemeClr val="accent3"/>
              </a:solidFill>
            </a:rPr>
            <a:t>АО «ИФТП»</a:t>
          </a:r>
          <a:endParaRPr lang="ru-RU" sz="2400" b="1" dirty="0">
            <a:solidFill>
              <a:schemeClr val="accent3"/>
            </a:solidFill>
          </a:endParaRPr>
        </a:p>
      </dgm:t>
    </dgm:pt>
    <dgm:pt modelId="{E109AB26-7503-4A02-BE24-AA12289FF304}" type="parTrans" cxnId="{06F5CCFE-7588-437B-AF37-9B5EF039A4E5}">
      <dgm:prSet/>
      <dgm:spPr/>
      <dgm:t>
        <a:bodyPr/>
        <a:lstStyle/>
        <a:p>
          <a:endParaRPr lang="ru-RU" sz="800">
            <a:solidFill>
              <a:schemeClr val="accent3"/>
            </a:solidFill>
          </a:endParaRPr>
        </a:p>
      </dgm:t>
    </dgm:pt>
    <dgm:pt modelId="{F19340D9-7381-4EFC-BEDA-DAAA039BC904}" type="sibTrans" cxnId="{06F5CCFE-7588-437B-AF37-9B5EF039A4E5}">
      <dgm:prSet/>
      <dgm:spPr/>
      <dgm:t>
        <a:bodyPr/>
        <a:lstStyle/>
        <a:p>
          <a:endParaRPr lang="ru-RU" sz="800">
            <a:solidFill>
              <a:schemeClr val="accent3"/>
            </a:solidFill>
          </a:endParaRPr>
        </a:p>
      </dgm:t>
    </dgm:pt>
    <dgm:pt modelId="{23DAEBC3-C50F-4ED2-8131-2A068ECCFBE7}">
      <dgm:prSet phldrT="[Текст]" custT="1"/>
      <dgm:spPr/>
      <dgm:t>
        <a:bodyPr/>
        <a:lstStyle/>
        <a:p>
          <a:endParaRPr lang="ru-RU" sz="1700" dirty="0">
            <a:solidFill>
              <a:schemeClr val="tx2">
                <a:lumMod val="75000"/>
              </a:schemeClr>
            </a:solidFill>
          </a:endParaRPr>
        </a:p>
        <a:p>
          <a:endParaRPr lang="ru-RU" sz="1700" dirty="0">
            <a:solidFill>
              <a:schemeClr val="tx2">
                <a:lumMod val="75000"/>
              </a:schemeClr>
            </a:solidFill>
          </a:endParaRPr>
        </a:p>
        <a:p>
          <a:endParaRPr lang="ru-RU" sz="1700" dirty="0">
            <a:solidFill>
              <a:schemeClr val="tx2">
                <a:lumMod val="75000"/>
              </a:schemeClr>
            </a:solidFill>
          </a:endParaRPr>
        </a:p>
        <a:p>
          <a:r>
            <a:rPr lang="ru-RU" sz="1700" dirty="0">
              <a:solidFill>
                <a:schemeClr val="tx2">
                  <a:lumMod val="75000"/>
                </a:schemeClr>
              </a:solidFill>
            </a:rPr>
            <a:t>На основе</a:t>
          </a:r>
        </a:p>
        <a:p>
          <a:r>
            <a:rPr lang="ru-RU" sz="1700" dirty="0">
              <a:solidFill>
                <a:schemeClr val="tx2">
                  <a:lumMod val="75000"/>
                </a:schemeClr>
              </a:solidFill>
            </a:rPr>
            <a:t>кадмий-цинк-теллур</a:t>
          </a:r>
        </a:p>
      </dgm:t>
    </dgm:pt>
    <dgm:pt modelId="{802AE1E5-5652-4B16-A284-6A3001DA5F0F}" type="parTrans" cxnId="{8CF34C75-435C-4876-A400-71A3A466CEEE}">
      <dgm:prSet custT="1"/>
      <dgm:spPr/>
      <dgm:t>
        <a:bodyPr/>
        <a:lstStyle/>
        <a:p>
          <a:endParaRPr lang="ru-RU" sz="800">
            <a:solidFill>
              <a:schemeClr val="accent3"/>
            </a:solidFill>
          </a:endParaRPr>
        </a:p>
      </dgm:t>
    </dgm:pt>
    <dgm:pt modelId="{9D01C9FD-D2E3-459E-8043-0C4506F82CEB}" type="sibTrans" cxnId="{8CF34C75-435C-4876-A400-71A3A466CEEE}">
      <dgm:prSet/>
      <dgm:spPr/>
      <dgm:t>
        <a:bodyPr/>
        <a:lstStyle/>
        <a:p>
          <a:endParaRPr lang="ru-RU" sz="800">
            <a:solidFill>
              <a:schemeClr val="accent3"/>
            </a:solidFill>
          </a:endParaRPr>
        </a:p>
      </dgm:t>
    </dgm:pt>
    <dgm:pt modelId="{A207406F-433E-4D2E-9243-5BD35FC895AD}">
      <dgm:prSet phldrT="[Текст]" custT="1"/>
      <dgm:spPr/>
      <dgm:t>
        <a:bodyPr/>
        <a:lstStyle/>
        <a:p>
          <a:endParaRPr lang="ru-RU" sz="1600" dirty="0">
            <a:solidFill>
              <a:schemeClr val="tx2">
                <a:lumMod val="75000"/>
              </a:schemeClr>
            </a:solidFill>
          </a:endParaRPr>
        </a:p>
        <a:p>
          <a:endParaRPr lang="ru-RU" sz="1600" dirty="0">
            <a:solidFill>
              <a:schemeClr val="tx2">
                <a:lumMod val="75000"/>
              </a:schemeClr>
            </a:solidFill>
          </a:endParaRPr>
        </a:p>
        <a:p>
          <a:endParaRPr lang="ru-RU" sz="1600" dirty="0">
            <a:solidFill>
              <a:schemeClr val="tx2">
                <a:lumMod val="75000"/>
              </a:schemeClr>
            </a:solidFill>
          </a:endParaRPr>
        </a:p>
        <a:p>
          <a:r>
            <a:rPr lang="ru-RU" sz="1600" dirty="0">
              <a:solidFill>
                <a:schemeClr val="tx2">
                  <a:lumMod val="75000"/>
                </a:schemeClr>
              </a:solidFill>
            </a:rPr>
            <a:t>На основе</a:t>
          </a:r>
        </a:p>
        <a:p>
          <a:r>
            <a:rPr lang="ru-RU" sz="1600" dirty="0">
              <a:solidFill>
                <a:schemeClr val="tx2">
                  <a:lumMod val="75000"/>
                </a:schemeClr>
              </a:solidFill>
            </a:rPr>
            <a:t> алмаза</a:t>
          </a:r>
        </a:p>
      </dgm:t>
    </dgm:pt>
    <dgm:pt modelId="{863862E7-B727-4A88-AFFB-DE6DE9F22707}" type="parTrans" cxnId="{B07079B5-A487-483F-8A37-93DD7CC7A423}">
      <dgm:prSet custT="1"/>
      <dgm:spPr/>
      <dgm:t>
        <a:bodyPr/>
        <a:lstStyle/>
        <a:p>
          <a:endParaRPr lang="ru-RU" sz="800">
            <a:solidFill>
              <a:schemeClr val="accent3"/>
            </a:solidFill>
          </a:endParaRPr>
        </a:p>
      </dgm:t>
    </dgm:pt>
    <dgm:pt modelId="{D12A8121-CE2E-4ACA-8E70-1E675C1E6AB9}" type="sibTrans" cxnId="{B07079B5-A487-483F-8A37-93DD7CC7A423}">
      <dgm:prSet/>
      <dgm:spPr/>
      <dgm:t>
        <a:bodyPr/>
        <a:lstStyle/>
        <a:p>
          <a:endParaRPr lang="ru-RU" sz="800">
            <a:solidFill>
              <a:schemeClr val="accent3"/>
            </a:solidFill>
          </a:endParaRPr>
        </a:p>
      </dgm:t>
    </dgm:pt>
    <dgm:pt modelId="{A34CA9A2-BF0B-40BA-90EF-FC289C09FDEE}">
      <dgm:prSet phldrT="[Текст]" custT="1"/>
      <dgm:spPr/>
      <dgm:t>
        <a:bodyPr/>
        <a:lstStyle/>
        <a:p>
          <a:endParaRPr lang="ru-RU" sz="1500" dirty="0">
            <a:solidFill>
              <a:schemeClr val="tx2">
                <a:lumMod val="75000"/>
              </a:schemeClr>
            </a:solidFill>
          </a:endParaRPr>
        </a:p>
        <a:p>
          <a:endParaRPr lang="ru-RU" sz="1500" dirty="0">
            <a:solidFill>
              <a:schemeClr val="tx2">
                <a:lumMod val="75000"/>
              </a:schemeClr>
            </a:solidFill>
          </a:endParaRPr>
        </a:p>
        <a:p>
          <a:endParaRPr lang="ru-RU" sz="1500" dirty="0">
            <a:solidFill>
              <a:schemeClr val="tx2">
                <a:lumMod val="75000"/>
              </a:schemeClr>
            </a:solidFill>
          </a:endParaRPr>
        </a:p>
        <a:p>
          <a:endParaRPr lang="ru-RU" sz="1500" dirty="0">
            <a:solidFill>
              <a:schemeClr val="tx2">
                <a:lumMod val="75000"/>
              </a:schemeClr>
            </a:solidFill>
          </a:endParaRPr>
        </a:p>
        <a:p>
          <a:endParaRPr lang="ru-RU" sz="1500" dirty="0">
            <a:solidFill>
              <a:schemeClr val="tx2">
                <a:lumMod val="75000"/>
              </a:schemeClr>
            </a:solidFill>
          </a:endParaRPr>
        </a:p>
        <a:p>
          <a:r>
            <a:rPr lang="ru-RU" sz="1500" dirty="0">
              <a:solidFill>
                <a:schemeClr val="tx2">
                  <a:lumMod val="75000"/>
                </a:schemeClr>
              </a:solidFill>
            </a:rPr>
            <a:t>На основе </a:t>
          </a:r>
        </a:p>
        <a:p>
          <a:r>
            <a:rPr lang="ru-RU" sz="1500" dirty="0">
              <a:solidFill>
                <a:schemeClr val="tx2">
                  <a:lumMod val="75000"/>
                </a:schemeClr>
              </a:solidFill>
            </a:rPr>
            <a:t>германия</a:t>
          </a:r>
        </a:p>
      </dgm:t>
    </dgm:pt>
    <dgm:pt modelId="{BA7788D5-37A2-4785-92FA-52DC19492591}" type="parTrans" cxnId="{6544B156-D827-4009-8B1D-1B58D74A9882}">
      <dgm:prSet custT="1"/>
      <dgm:spPr/>
      <dgm:t>
        <a:bodyPr/>
        <a:lstStyle/>
        <a:p>
          <a:endParaRPr lang="ru-RU" sz="800">
            <a:solidFill>
              <a:schemeClr val="accent3"/>
            </a:solidFill>
          </a:endParaRPr>
        </a:p>
      </dgm:t>
    </dgm:pt>
    <dgm:pt modelId="{9F6B7540-9773-4940-89FC-BDB371788F4E}" type="sibTrans" cxnId="{6544B156-D827-4009-8B1D-1B58D74A9882}">
      <dgm:prSet/>
      <dgm:spPr/>
      <dgm:t>
        <a:bodyPr/>
        <a:lstStyle/>
        <a:p>
          <a:endParaRPr lang="ru-RU" sz="800">
            <a:solidFill>
              <a:schemeClr val="accent3"/>
            </a:solidFill>
          </a:endParaRPr>
        </a:p>
      </dgm:t>
    </dgm:pt>
    <dgm:pt modelId="{A608009F-45AB-4C97-A4A2-B670005790EF}">
      <dgm:prSet phldrT="[Текст]" custT="1"/>
      <dgm:spPr/>
      <dgm:t>
        <a:bodyPr/>
        <a:lstStyle/>
        <a:p>
          <a:endParaRPr lang="ru-RU" sz="1600" dirty="0">
            <a:solidFill>
              <a:schemeClr val="tx2">
                <a:lumMod val="75000"/>
              </a:schemeClr>
            </a:solidFill>
          </a:endParaRPr>
        </a:p>
        <a:p>
          <a:endParaRPr lang="ru-RU" sz="1600" dirty="0">
            <a:solidFill>
              <a:schemeClr val="tx2">
                <a:lumMod val="75000"/>
              </a:schemeClr>
            </a:solidFill>
          </a:endParaRPr>
        </a:p>
        <a:p>
          <a:endParaRPr lang="ru-RU" sz="1600" dirty="0">
            <a:solidFill>
              <a:schemeClr val="tx2">
                <a:lumMod val="75000"/>
              </a:schemeClr>
            </a:solidFill>
          </a:endParaRPr>
        </a:p>
        <a:p>
          <a:r>
            <a:rPr lang="ru-RU" sz="1600" dirty="0">
              <a:solidFill>
                <a:schemeClr val="tx2">
                  <a:lumMod val="75000"/>
                </a:schemeClr>
              </a:solidFill>
            </a:rPr>
            <a:t>На основе кремния</a:t>
          </a:r>
        </a:p>
      </dgm:t>
    </dgm:pt>
    <dgm:pt modelId="{D9EA7755-D9C7-45A2-8800-CB669676DBAD}" type="parTrans" cxnId="{2BFFE880-70F9-4F6D-BDB3-5F6E9408F9EA}">
      <dgm:prSet custT="1"/>
      <dgm:spPr/>
      <dgm:t>
        <a:bodyPr/>
        <a:lstStyle/>
        <a:p>
          <a:endParaRPr lang="ru-RU" sz="800">
            <a:solidFill>
              <a:schemeClr val="accent3"/>
            </a:solidFill>
          </a:endParaRPr>
        </a:p>
      </dgm:t>
    </dgm:pt>
    <dgm:pt modelId="{34CB2A44-889C-45D8-848C-19B616819B60}" type="sibTrans" cxnId="{2BFFE880-70F9-4F6D-BDB3-5F6E9408F9EA}">
      <dgm:prSet/>
      <dgm:spPr/>
      <dgm:t>
        <a:bodyPr/>
        <a:lstStyle/>
        <a:p>
          <a:endParaRPr lang="ru-RU" sz="800">
            <a:solidFill>
              <a:schemeClr val="accent3"/>
            </a:solidFill>
          </a:endParaRPr>
        </a:p>
      </dgm:t>
    </dgm:pt>
    <dgm:pt modelId="{D166CFBA-2563-4A11-851B-65A775016329}" type="pres">
      <dgm:prSet presAssocID="{198AE689-FB6B-4511-B442-4E71B4989926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C401B50A-52E0-4F8A-A9D2-31C391F8E6AD}" type="pres">
      <dgm:prSet presAssocID="{43A6B820-73F5-453F-ADEC-3F3B6BDD5FC0}" presName="centerShape" presStyleLbl="node0" presStyleIdx="0" presStyleCnt="1" custScaleX="194872" custScaleY="194872" custLinFactNeighborX="-1855" custLinFactNeighborY="8252"/>
      <dgm:spPr/>
    </dgm:pt>
    <dgm:pt modelId="{3CD5C76C-6C0A-4BB1-B6FF-799D800DBB27}" type="pres">
      <dgm:prSet presAssocID="{802AE1E5-5652-4B16-A284-6A3001DA5F0F}" presName="Name9" presStyleLbl="parChTrans1D2" presStyleIdx="0" presStyleCnt="4"/>
      <dgm:spPr/>
    </dgm:pt>
    <dgm:pt modelId="{E07D5C22-7BDF-4CEB-B008-CE5369C78C08}" type="pres">
      <dgm:prSet presAssocID="{802AE1E5-5652-4B16-A284-6A3001DA5F0F}" presName="connTx" presStyleLbl="parChTrans1D2" presStyleIdx="0" presStyleCnt="4"/>
      <dgm:spPr/>
    </dgm:pt>
    <dgm:pt modelId="{B74189DD-1394-44F2-9D3E-D0D52FEAA229}" type="pres">
      <dgm:prSet presAssocID="{23DAEBC3-C50F-4ED2-8131-2A068ECCFBE7}" presName="node" presStyleLbl="node1" presStyleIdx="0" presStyleCnt="4" custScaleX="133100" custScaleY="133100" custRadScaleRad="148784" custRadScaleInc="-157559">
        <dgm:presLayoutVars>
          <dgm:bulletEnabled val="1"/>
        </dgm:presLayoutVars>
      </dgm:prSet>
      <dgm:spPr/>
    </dgm:pt>
    <dgm:pt modelId="{B262B329-875A-4CF5-BFC4-258E392C8502}" type="pres">
      <dgm:prSet presAssocID="{863862E7-B727-4A88-AFFB-DE6DE9F22707}" presName="Name9" presStyleLbl="parChTrans1D2" presStyleIdx="1" presStyleCnt="4"/>
      <dgm:spPr/>
    </dgm:pt>
    <dgm:pt modelId="{2BCC6052-8A50-4D52-8857-4CEA8E7228BB}" type="pres">
      <dgm:prSet presAssocID="{863862E7-B727-4A88-AFFB-DE6DE9F22707}" presName="connTx" presStyleLbl="parChTrans1D2" presStyleIdx="1" presStyleCnt="4"/>
      <dgm:spPr/>
    </dgm:pt>
    <dgm:pt modelId="{DFFDED6A-7734-4942-8584-EFB3ACA2CF93}" type="pres">
      <dgm:prSet presAssocID="{A207406F-433E-4D2E-9243-5BD35FC895AD}" presName="node" presStyleLbl="node1" presStyleIdx="1" presStyleCnt="4" custScaleX="121000" custScaleY="121000" custRadScaleRad="148135" custRadScaleInc="336130">
        <dgm:presLayoutVars>
          <dgm:bulletEnabled val="1"/>
        </dgm:presLayoutVars>
      </dgm:prSet>
      <dgm:spPr/>
    </dgm:pt>
    <dgm:pt modelId="{D7B5FCD8-1899-4440-A88B-1122E2918A0F}" type="pres">
      <dgm:prSet presAssocID="{BA7788D5-37A2-4785-92FA-52DC19492591}" presName="Name9" presStyleLbl="parChTrans1D2" presStyleIdx="2" presStyleCnt="4"/>
      <dgm:spPr/>
    </dgm:pt>
    <dgm:pt modelId="{5B9AB936-0C5A-4344-BEA5-A6A9D34BF090}" type="pres">
      <dgm:prSet presAssocID="{BA7788D5-37A2-4785-92FA-52DC19492591}" presName="connTx" presStyleLbl="parChTrans1D2" presStyleIdx="2" presStyleCnt="4"/>
      <dgm:spPr/>
    </dgm:pt>
    <dgm:pt modelId="{165B6082-9D30-4D4B-8F05-1031F4976675}" type="pres">
      <dgm:prSet presAssocID="{A34CA9A2-BF0B-40BA-90EF-FC289C09FDEE}" presName="node" presStyleLbl="node1" presStyleIdx="2" presStyleCnt="4" custScaleX="146410" custScaleY="146410" custRadScaleRad="148757" custRadScaleInc="-135953">
        <dgm:presLayoutVars>
          <dgm:bulletEnabled val="1"/>
        </dgm:presLayoutVars>
      </dgm:prSet>
      <dgm:spPr/>
    </dgm:pt>
    <dgm:pt modelId="{ED05F4E3-1934-45E9-8428-AF88F4279B7B}" type="pres">
      <dgm:prSet presAssocID="{D9EA7755-D9C7-45A2-8800-CB669676DBAD}" presName="Name9" presStyleLbl="parChTrans1D2" presStyleIdx="3" presStyleCnt="4"/>
      <dgm:spPr/>
    </dgm:pt>
    <dgm:pt modelId="{5FBA76EA-E5DC-4721-9B18-3EC8F12C7FAA}" type="pres">
      <dgm:prSet presAssocID="{D9EA7755-D9C7-45A2-8800-CB669676DBAD}" presName="connTx" presStyleLbl="parChTrans1D2" presStyleIdx="3" presStyleCnt="4"/>
      <dgm:spPr/>
    </dgm:pt>
    <dgm:pt modelId="{B316EFC4-C5D5-4642-9D76-E72DF531B08D}" type="pres">
      <dgm:prSet presAssocID="{A608009F-45AB-4C97-A4A2-B670005790EF}" presName="node" presStyleLbl="node1" presStyleIdx="3" presStyleCnt="4" custScaleX="133100" custScaleY="133100" custRadScaleRad="136234" custRadScaleInc="355207">
        <dgm:presLayoutVars>
          <dgm:bulletEnabled val="1"/>
        </dgm:presLayoutVars>
      </dgm:prSet>
      <dgm:spPr/>
    </dgm:pt>
  </dgm:ptLst>
  <dgm:cxnLst>
    <dgm:cxn modelId="{511DF41E-B639-4FC7-AAEE-3228CEF89916}" type="presOf" srcId="{D9EA7755-D9C7-45A2-8800-CB669676DBAD}" destId="{5FBA76EA-E5DC-4721-9B18-3EC8F12C7FAA}" srcOrd="1" destOrd="0" presId="urn:microsoft.com/office/officeart/2005/8/layout/radial1"/>
    <dgm:cxn modelId="{C4C3EB2A-4E99-4007-BC3F-3BAA1DC85590}" type="presOf" srcId="{802AE1E5-5652-4B16-A284-6A3001DA5F0F}" destId="{E07D5C22-7BDF-4CEB-B008-CE5369C78C08}" srcOrd="1" destOrd="0" presId="urn:microsoft.com/office/officeart/2005/8/layout/radial1"/>
    <dgm:cxn modelId="{E31ADB3F-F804-44E0-86E8-B5622B31C073}" type="presOf" srcId="{A608009F-45AB-4C97-A4A2-B670005790EF}" destId="{B316EFC4-C5D5-4642-9D76-E72DF531B08D}" srcOrd="0" destOrd="0" presId="urn:microsoft.com/office/officeart/2005/8/layout/radial1"/>
    <dgm:cxn modelId="{B5850345-13D0-45A3-B74D-24A8A8C0CBCD}" type="presOf" srcId="{863862E7-B727-4A88-AFFB-DE6DE9F22707}" destId="{2BCC6052-8A50-4D52-8857-4CEA8E7228BB}" srcOrd="1" destOrd="0" presId="urn:microsoft.com/office/officeart/2005/8/layout/radial1"/>
    <dgm:cxn modelId="{8CF34C75-435C-4876-A400-71A3A466CEEE}" srcId="{43A6B820-73F5-453F-ADEC-3F3B6BDD5FC0}" destId="{23DAEBC3-C50F-4ED2-8131-2A068ECCFBE7}" srcOrd="0" destOrd="0" parTransId="{802AE1E5-5652-4B16-A284-6A3001DA5F0F}" sibTransId="{9D01C9FD-D2E3-459E-8043-0C4506F82CEB}"/>
    <dgm:cxn modelId="{6544B156-D827-4009-8B1D-1B58D74A9882}" srcId="{43A6B820-73F5-453F-ADEC-3F3B6BDD5FC0}" destId="{A34CA9A2-BF0B-40BA-90EF-FC289C09FDEE}" srcOrd="2" destOrd="0" parTransId="{BA7788D5-37A2-4785-92FA-52DC19492591}" sibTransId="{9F6B7540-9773-4940-89FC-BDB371788F4E}"/>
    <dgm:cxn modelId="{7BA41359-32AA-48C4-8F69-4060764C6F61}" type="presOf" srcId="{A207406F-433E-4D2E-9243-5BD35FC895AD}" destId="{DFFDED6A-7734-4942-8584-EFB3ACA2CF93}" srcOrd="0" destOrd="0" presId="urn:microsoft.com/office/officeart/2005/8/layout/radial1"/>
    <dgm:cxn modelId="{95C19159-5181-4028-9192-1B7EE0982FF1}" type="presOf" srcId="{863862E7-B727-4A88-AFFB-DE6DE9F22707}" destId="{B262B329-875A-4CF5-BFC4-258E392C8502}" srcOrd="0" destOrd="0" presId="urn:microsoft.com/office/officeart/2005/8/layout/radial1"/>
    <dgm:cxn modelId="{2BFFE880-70F9-4F6D-BDB3-5F6E9408F9EA}" srcId="{43A6B820-73F5-453F-ADEC-3F3B6BDD5FC0}" destId="{A608009F-45AB-4C97-A4A2-B670005790EF}" srcOrd="3" destOrd="0" parTransId="{D9EA7755-D9C7-45A2-8800-CB669676DBAD}" sibTransId="{34CB2A44-889C-45D8-848C-19B616819B60}"/>
    <dgm:cxn modelId="{49948099-815F-45E6-A5AE-A88F514B218A}" type="presOf" srcId="{198AE689-FB6B-4511-B442-4E71B4989926}" destId="{D166CFBA-2563-4A11-851B-65A775016329}" srcOrd="0" destOrd="0" presId="urn:microsoft.com/office/officeart/2005/8/layout/radial1"/>
    <dgm:cxn modelId="{754F9C9B-7915-4D44-9DF5-39227EE6544E}" type="presOf" srcId="{43A6B820-73F5-453F-ADEC-3F3B6BDD5FC0}" destId="{C401B50A-52E0-4F8A-A9D2-31C391F8E6AD}" srcOrd="0" destOrd="0" presId="urn:microsoft.com/office/officeart/2005/8/layout/radial1"/>
    <dgm:cxn modelId="{06741EA0-0843-44CE-8D6A-60EF7DC4E875}" type="presOf" srcId="{D9EA7755-D9C7-45A2-8800-CB669676DBAD}" destId="{ED05F4E3-1934-45E9-8428-AF88F4279B7B}" srcOrd="0" destOrd="0" presId="urn:microsoft.com/office/officeart/2005/8/layout/radial1"/>
    <dgm:cxn modelId="{4AF0FAA5-D3CB-4BE6-AF60-1E67DCB96DBB}" type="presOf" srcId="{BA7788D5-37A2-4785-92FA-52DC19492591}" destId="{D7B5FCD8-1899-4440-A88B-1122E2918A0F}" srcOrd="0" destOrd="0" presId="urn:microsoft.com/office/officeart/2005/8/layout/radial1"/>
    <dgm:cxn modelId="{B07079B5-A487-483F-8A37-93DD7CC7A423}" srcId="{43A6B820-73F5-453F-ADEC-3F3B6BDD5FC0}" destId="{A207406F-433E-4D2E-9243-5BD35FC895AD}" srcOrd="1" destOrd="0" parTransId="{863862E7-B727-4A88-AFFB-DE6DE9F22707}" sibTransId="{D12A8121-CE2E-4ACA-8E70-1E675C1E6AB9}"/>
    <dgm:cxn modelId="{8C1B51C2-4DC2-43AA-8A0B-88AB2D5E02C5}" type="presOf" srcId="{BA7788D5-37A2-4785-92FA-52DC19492591}" destId="{5B9AB936-0C5A-4344-BEA5-A6A9D34BF090}" srcOrd="1" destOrd="0" presId="urn:microsoft.com/office/officeart/2005/8/layout/radial1"/>
    <dgm:cxn modelId="{3D6F89CA-46C2-4316-B156-53DDB30EB7BE}" type="presOf" srcId="{802AE1E5-5652-4B16-A284-6A3001DA5F0F}" destId="{3CD5C76C-6C0A-4BB1-B6FF-799D800DBB27}" srcOrd="0" destOrd="0" presId="urn:microsoft.com/office/officeart/2005/8/layout/radial1"/>
    <dgm:cxn modelId="{177F70CB-8B21-4FD3-8AA1-163388F5D6DB}" type="presOf" srcId="{A34CA9A2-BF0B-40BA-90EF-FC289C09FDEE}" destId="{165B6082-9D30-4D4B-8F05-1031F4976675}" srcOrd="0" destOrd="0" presId="urn:microsoft.com/office/officeart/2005/8/layout/radial1"/>
    <dgm:cxn modelId="{509D48EC-4ACB-45E9-B49E-DE91276A0A03}" type="presOf" srcId="{23DAEBC3-C50F-4ED2-8131-2A068ECCFBE7}" destId="{B74189DD-1394-44F2-9D3E-D0D52FEAA229}" srcOrd="0" destOrd="0" presId="urn:microsoft.com/office/officeart/2005/8/layout/radial1"/>
    <dgm:cxn modelId="{06F5CCFE-7588-437B-AF37-9B5EF039A4E5}" srcId="{198AE689-FB6B-4511-B442-4E71B4989926}" destId="{43A6B820-73F5-453F-ADEC-3F3B6BDD5FC0}" srcOrd="0" destOrd="0" parTransId="{E109AB26-7503-4A02-BE24-AA12289FF304}" sibTransId="{F19340D9-7381-4EFC-BEDA-DAAA039BC904}"/>
    <dgm:cxn modelId="{FFB6662C-26AC-4216-B22E-3BC414328805}" type="presParOf" srcId="{D166CFBA-2563-4A11-851B-65A775016329}" destId="{C401B50A-52E0-4F8A-A9D2-31C391F8E6AD}" srcOrd="0" destOrd="0" presId="urn:microsoft.com/office/officeart/2005/8/layout/radial1"/>
    <dgm:cxn modelId="{4C194F5C-C9B4-48BE-8CEE-DF9421219321}" type="presParOf" srcId="{D166CFBA-2563-4A11-851B-65A775016329}" destId="{3CD5C76C-6C0A-4BB1-B6FF-799D800DBB27}" srcOrd="1" destOrd="0" presId="urn:microsoft.com/office/officeart/2005/8/layout/radial1"/>
    <dgm:cxn modelId="{C042C1DA-9DD4-4C89-AE7D-6A583A4CE201}" type="presParOf" srcId="{3CD5C76C-6C0A-4BB1-B6FF-799D800DBB27}" destId="{E07D5C22-7BDF-4CEB-B008-CE5369C78C08}" srcOrd="0" destOrd="0" presId="urn:microsoft.com/office/officeart/2005/8/layout/radial1"/>
    <dgm:cxn modelId="{095A87AA-A7E0-4A33-ABA1-BE9F9047A7A9}" type="presParOf" srcId="{D166CFBA-2563-4A11-851B-65A775016329}" destId="{B74189DD-1394-44F2-9D3E-D0D52FEAA229}" srcOrd="2" destOrd="0" presId="urn:microsoft.com/office/officeart/2005/8/layout/radial1"/>
    <dgm:cxn modelId="{2B585CA8-A90B-46EA-87C7-2642842207FC}" type="presParOf" srcId="{D166CFBA-2563-4A11-851B-65A775016329}" destId="{B262B329-875A-4CF5-BFC4-258E392C8502}" srcOrd="3" destOrd="0" presId="urn:microsoft.com/office/officeart/2005/8/layout/radial1"/>
    <dgm:cxn modelId="{439E75EE-B224-47BC-9DEE-83CFC154FAF9}" type="presParOf" srcId="{B262B329-875A-4CF5-BFC4-258E392C8502}" destId="{2BCC6052-8A50-4D52-8857-4CEA8E7228BB}" srcOrd="0" destOrd="0" presId="urn:microsoft.com/office/officeart/2005/8/layout/radial1"/>
    <dgm:cxn modelId="{5983F424-A7E9-4D70-8F53-0D1977E09C29}" type="presParOf" srcId="{D166CFBA-2563-4A11-851B-65A775016329}" destId="{DFFDED6A-7734-4942-8584-EFB3ACA2CF93}" srcOrd="4" destOrd="0" presId="urn:microsoft.com/office/officeart/2005/8/layout/radial1"/>
    <dgm:cxn modelId="{EF30BFF8-F868-445A-89B8-80BC76036A90}" type="presParOf" srcId="{D166CFBA-2563-4A11-851B-65A775016329}" destId="{D7B5FCD8-1899-4440-A88B-1122E2918A0F}" srcOrd="5" destOrd="0" presId="urn:microsoft.com/office/officeart/2005/8/layout/radial1"/>
    <dgm:cxn modelId="{0F85ACBC-97DE-4CB9-A7D7-717282BDC730}" type="presParOf" srcId="{D7B5FCD8-1899-4440-A88B-1122E2918A0F}" destId="{5B9AB936-0C5A-4344-BEA5-A6A9D34BF090}" srcOrd="0" destOrd="0" presId="urn:microsoft.com/office/officeart/2005/8/layout/radial1"/>
    <dgm:cxn modelId="{AC054803-379B-4592-80D3-4182282879CB}" type="presParOf" srcId="{D166CFBA-2563-4A11-851B-65A775016329}" destId="{165B6082-9D30-4D4B-8F05-1031F4976675}" srcOrd="6" destOrd="0" presId="urn:microsoft.com/office/officeart/2005/8/layout/radial1"/>
    <dgm:cxn modelId="{E537961B-6C02-4AF9-948C-9E63A092AA48}" type="presParOf" srcId="{D166CFBA-2563-4A11-851B-65A775016329}" destId="{ED05F4E3-1934-45E9-8428-AF88F4279B7B}" srcOrd="7" destOrd="0" presId="urn:microsoft.com/office/officeart/2005/8/layout/radial1"/>
    <dgm:cxn modelId="{A4C2BC88-E49D-4A2A-ADB2-49AD47A619BF}" type="presParOf" srcId="{ED05F4E3-1934-45E9-8428-AF88F4279B7B}" destId="{5FBA76EA-E5DC-4721-9B18-3EC8F12C7FAA}" srcOrd="0" destOrd="0" presId="urn:microsoft.com/office/officeart/2005/8/layout/radial1"/>
    <dgm:cxn modelId="{9418D34B-979D-4A7B-9F86-83554930748F}" type="presParOf" srcId="{D166CFBA-2563-4A11-851B-65A775016329}" destId="{B316EFC4-C5D5-4642-9D76-E72DF531B08D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4BFDEEC-0E06-4D26-90F3-B5956D73BC0C}" type="doc">
      <dgm:prSet loTypeId="urn:microsoft.com/office/officeart/2005/8/layout/hierarchy2" loCatId="hierarchy" qsTypeId="urn:microsoft.com/office/officeart/2005/8/quickstyle/3d7" qsCatId="3D" csTypeId="urn:microsoft.com/office/officeart/2005/8/colors/accent2_4" csCatId="accent2" phldr="1"/>
      <dgm:spPr/>
      <dgm:t>
        <a:bodyPr/>
        <a:lstStyle/>
        <a:p>
          <a:endParaRPr lang="ru-RU"/>
        </a:p>
      </dgm:t>
    </dgm:pt>
    <dgm:pt modelId="{7DA35760-AFD9-45A1-AA7A-64CB18A02E8D}">
      <dgm:prSet phldrT="[Текст]" custT="1"/>
      <dgm:spPr/>
      <dgm:t>
        <a:bodyPr/>
        <a:lstStyle/>
        <a:p>
          <a:r>
            <a:rPr lang="ru-RU" sz="2000" dirty="0">
              <a:solidFill>
                <a:schemeClr val="bg1"/>
              </a:solidFill>
            </a:rPr>
            <a:t>АО «ИФТП»</a:t>
          </a:r>
        </a:p>
      </dgm:t>
    </dgm:pt>
    <dgm:pt modelId="{2290B861-EBA6-4E30-8080-5202B9C13586}" type="parTrans" cxnId="{4E28BDC8-04AE-452D-A54C-0FBA22D04C3E}">
      <dgm:prSet/>
      <dgm:spPr/>
      <dgm:t>
        <a:bodyPr/>
        <a:lstStyle/>
        <a:p>
          <a:endParaRPr lang="ru-RU" sz="1400">
            <a:solidFill>
              <a:schemeClr val="bg1"/>
            </a:solidFill>
          </a:endParaRPr>
        </a:p>
      </dgm:t>
    </dgm:pt>
    <dgm:pt modelId="{5CB19813-8BB4-402A-8C2B-EB070C7791FD}" type="sibTrans" cxnId="{4E28BDC8-04AE-452D-A54C-0FBA22D04C3E}">
      <dgm:prSet/>
      <dgm:spPr/>
      <dgm:t>
        <a:bodyPr/>
        <a:lstStyle/>
        <a:p>
          <a:endParaRPr lang="ru-RU" sz="1400">
            <a:solidFill>
              <a:schemeClr val="bg1"/>
            </a:solidFill>
          </a:endParaRPr>
        </a:p>
      </dgm:t>
    </dgm:pt>
    <dgm:pt modelId="{0640AAEC-B25E-471C-8A17-0906E420ABDC}">
      <dgm:prSet phldrT="[Текст]" custT="1"/>
      <dgm:spPr/>
      <dgm:t>
        <a:bodyPr/>
        <a:lstStyle/>
        <a:p>
          <a:r>
            <a:rPr lang="ru-RU" sz="1400" dirty="0">
              <a:solidFill>
                <a:schemeClr val="bg1"/>
              </a:solidFill>
            </a:rPr>
            <a:t>Разработка</a:t>
          </a:r>
        </a:p>
      </dgm:t>
    </dgm:pt>
    <dgm:pt modelId="{BB90AECA-9F30-4804-B148-9E7F140B7E3B}" type="parTrans" cxnId="{15BEFB59-D350-481B-9FF8-3BDF108F74B6}">
      <dgm:prSet custT="1"/>
      <dgm:spPr/>
      <dgm:t>
        <a:bodyPr/>
        <a:lstStyle/>
        <a:p>
          <a:endParaRPr lang="ru-RU" sz="1400">
            <a:solidFill>
              <a:schemeClr val="bg1"/>
            </a:solidFill>
          </a:endParaRPr>
        </a:p>
      </dgm:t>
    </dgm:pt>
    <dgm:pt modelId="{A426AA43-B679-45AE-85F5-AF060E6D39F7}" type="sibTrans" cxnId="{15BEFB59-D350-481B-9FF8-3BDF108F74B6}">
      <dgm:prSet/>
      <dgm:spPr/>
      <dgm:t>
        <a:bodyPr/>
        <a:lstStyle/>
        <a:p>
          <a:endParaRPr lang="ru-RU" sz="1400">
            <a:solidFill>
              <a:schemeClr val="bg1"/>
            </a:solidFill>
          </a:endParaRPr>
        </a:p>
      </dgm:t>
    </dgm:pt>
    <dgm:pt modelId="{2327EBE0-90BF-42B8-B5D4-597E2339B5FD}">
      <dgm:prSet phldrT="[Текст]" custT="1"/>
      <dgm:spPr/>
      <dgm:t>
        <a:bodyPr/>
        <a:lstStyle/>
        <a:p>
          <a:r>
            <a:rPr lang="ru-RU" sz="1400" dirty="0">
              <a:solidFill>
                <a:schemeClr val="bg1"/>
              </a:solidFill>
            </a:rPr>
            <a:t>Изготовление</a:t>
          </a:r>
        </a:p>
      </dgm:t>
    </dgm:pt>
    <dgm:pt modelId="{A5920199-ACA2-4AF2-8F6B-65E805ED6D78}" type="parTrans" cxnId="{D6D2C138-BAA0-4242-A55C-F32019DBE1A1}">
      <dgm:prSet custT="1"/>
      <dgm:spPr/>
      <dgm:t>
        <a:bodyPr/>
        <a:lstStyle/>
        <a:p>
          <a:endParaRPr lang="ru-RU" sz="1400">
            <a:solidFill>
              <a:schemeClr val="bg1"/>
            </a:solidFill>
          </a:endParaRPr>
        </a:p>
      </dgm:t>
    </dgm:pt>
    <dgm:pt modelId="{7C804BFC-D1C2-4AED-80EC-AAB4D67A679F}" type="sibTrans" cxnId="{D6D2C138-BAA0-4242-A55C-F32019DBE1A1}">
      <dgm:prSet/>
      <dgm:spPr/>
      <dgm:t>
        <a:bodyPr/>
        <a:lstStyle/>
        <a:p>
          <a:endParaRPr lang="ru-RU" sz="1400">
            <a:solidFill>
              <a:schemeClr val="bg1"/>
            </a:solidFill>
          </a:endParaRPr>
        </a:p>
      </dgm:t>
    </dgm:pt>
    <dgm:pt modelId="{25F345A1-C489-4C53-88EF-C298F56E4DB1}">
      <dgm:prSet phldrT="[Текст]" custT="1"/>
      <dgm:spPr/>
      <dgm:t>
        <a:bodyPr/>
        <a:lstStyle/>
        <a:p>
          <a:r>
            <a:rPr lang="ru-RU" sz="1400" dirty="0">
              <a:solidFill>
                <a:schemeClr val="bg1"/>
              </a:solidFill>
            </a:rPr>
            <a:t>Сборка и испытание</a:t>
          </a:r>
        </a:p>
      </dgm:t>
    </dgm:pt>
    <dgm:pt modelId="{0CB1348A-A94D-4CD8-9902-5A8FA37D20DD}" type="parTrans" cxnId="{A329B193-B5EF-4C37-AE26-ABB3B40C605B}">
      <dgm:prSet custT="1"/>
      <dgm:spPr/>
      <dgm:t>
        <a:bodyPr/>
        <a:lstStyle/>
        <a:p>
          <a:endParaRPr lang="ru-RU" sz="1400">
            <a:solidFill>
              <a:schemeClr val="bg1"/>
            </a:solidFill>
          </a:endParaRPr>
        </a:p>
      </dgm:t>
    </dgm:pt>
    <dgm:pt modelId="{C16DC332-7AAD-4424-8595-6BF4CF918C29}" type="sibTrans" cxnId="{A329B193-B5EF-4C37-AE26-ABB3B40C605B}">
      <dgm:prSet/>
      <dgm:spPr/>
      <dgm:t>
        <a:bodyPr/>
        <a:lstStyle/>
        <a:p>
          <a:endParaRPr lang="ru-RU" sz="1400">
            <a:solidFill>
              <a:schemeClr val="bg1"/>
            </a:solidFill>
          </a:endParaRPr>
        </a:p>
      </dgm:t>
    </dgm:pt>
    <dgm:pt modelId="{4EBDAAEC-8675-4A5A-9B75-0152976A1CAE}" type="pres">
      <dgm:prSet presAssocID="{34BFDEEC-0E06-4D26-90F3-B5956D73BC0C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D9D9AA19-45EC-463F-B497-51ED3C28C140}" type="pres">
      <dgm:prSet presAssocID="{7DA35760-AFD9-45A1-AA7A-64CB18A02E8D}" presName="root1" presStyleCnt="0"/>
      <dgm:spPr/>
    </dgm:pt>
    <dgm:pt modelId="{D5BEC749-CA2C-4F85-8A7E-DC20919743A9}" type="pres">
      <dgm:prSet presAssocID="{7DA35760-AFD9-45A1-AA7A-64CB18A02E8D}" presName="LevelOneTextNode" presStyleLbl="node0" presStyleIdx="0" presStyleCnt="1" custScaleX="56448" custScaleY="56448" custLinFactNeighborX="8327" custLinFactNeighborY="30840">
        <dgm:presLayoutVars>
          <dgm:chPref val="3"/>
        </dgm:presLayoutVars>
      </dgm:prSet>
      <dgm:spPr/>
    </dgm:pt>
    <dgm:pt modelId="{571E6D86-59A8-476B-83E4-5A56A0212A75}" type="pres">
      <dgm:prSet presAssocID="{7DA35760-AFD9-45A1-AA7A-64CB18A02E8D}" presName="level2hierChild" presStyleCnt="0"/>
      <dgm:spPr/>
    </dgm:pt>
    <dgm:pt modelId="{6916E533-345B-41E9-9411-BABD1201F296}" type="pres">
      <dgm:prSet presAssocID="{BB90AECA-9F30-4804-B148-9E7F140B7E3B}" presName="conn2-1" presStyleLbl="parChTrans1D2" presStyleIdx="0" presStyleCnt="3"/>
      <dgm:spPr/>
    </dgm:pt>
    <dgm:pt modelId="{F925632B-F424-412D-9220-AEAF9508D9EB}" type="pres">
      <dgm:prSet presAssocID="{BB90AECA-9F30-4804-B148-9E7F140B7E3B}" presName="connTx" presStyleLbl="parChTrans1D2" presStyleIdx="0" presStyleCnt="3"/>
      <dgm:spPr/>
    </dgm:pt>
    <dgm:pt modelId="{5458940A-6807-4976-AC8B-6D957709DCB2}" type="pres">
      <dgm:prSet presAssocID="{0640AAEC-B25E-471C-8A17-0906E420ABDC}" presName="root2" presStyleCnt="0"/>
      <dgm:spPr/>
    </dgm:pt>
    <dgm:pt modelId="{28233F6E-172B-4575-8487-5482C51A4AFE}" type="pres">
      <dgm:prSet presAssocID="{0640AAEC-B25E-471C-8A17-0906E420ABDC}" presName="LevelTwoTextNode" presStyleLbl="node2" presStyleIdx="0" presStyleCnt="3" custScaleX="38555" custScaleY="38555" custLinFactNeighborX="-24663" custLinFactNeighborY="-22594">
        <dgm:presLayoutVars>
          <dgm:chPref val="3"/>
        </dgm:presLayoutVars>
      </dgm:prSet>
      <dgm:spPr/>
    </dgm:pt>
    <dgm:pt modelId="{0C3F64D0-8155-4CB8-9951-C8DE8C4604D2}" type="pres">
      <dgm:prSet presAssocID="{0640AAEC-B25E-471C-8A17-0906E420ABDC}" presName="level3hierChild" presStyleCnt="0"/>
      <dgm:spPr/>
    </dgm:pt>
    <dgm:pt modelId="{BF55613A-44C1-4AC4-B3E3-12207D06DA51}" type="pres">
      <dgm:prSet presAssocID="{A5920199-ACA2-4AF2-8F6B-65E805ED6D78}" presName="conn2-1" presStyleLbl="parChTrans1D2" presStyleIdx="1" presStyleCnt="3"/>
      <dgm:spPr/>
    </dgm:pt>
    <dgm:pt modelId="{46E5C3AE-F9B5-45A0-8E6E-EA7E15E986DF}" type="pres">
      <dgm:prSet presAssocID="{A5920199-ACA2-4AF2-8F6B-65E805ED6D78}" presName="connTx" presStyleLbl="parChTrans1D2" presStyleIdx="1" presStyleCnt="3"/>
      <dgm:spPr/>
    </dgm:pt>
    <dgm:pt modelId="{F38A8A33-8ADE-48FF-8D57-85AAADC37618}" type="pres">
      <dgm:prSet presAssocID="{2327EBE0-90BF-42B8-B5D4-597E2339B5FD}" presName="root2" presStyleCnt="0"/>
      <dgm:spPr/>
    </dgm:pt>
    <dgm:pt modelId="{1AAB5840-A175-4D1F-82DC-12249C4AEEBF}" type="pres">
      <dgm:prSet presAssocID="{2327EBE0-90BF-42B8-B5D4-597E2339B5FD}" presName="LevelTwoTextNode" presStyleLbl="node2" presStyleIdx="1" presStyleCnt="3" custScaleX="38555" custScaleY="38555" custLinFactNeighborX="-5667" custLinFactNeighborY="-19667">
        <dgm:presLayoutVars>
          <dgm:chPref val="3"/>
        </dgm:presLayoutVars>
      </dgm:prSet>
      <dgm:spPr/>
    </dgm:pt>
    <dgm:pt modelId="{11C2C275-1463-456E-BDD1-0BB9AF6C66DA}" type="pres">
      <dgm:prSet presAssocID="{2327EBE0-90BF-42B8-B5D4-597E2339B5FD}" presName="level3hierChild" presStyleCnt="0"/>
      <dgm:spPr/>
    </dgm:pt>
    <dgm:pt modelId="{AB68ABFF-13B6-41C2-B6A1-7CFE077B1403}" type="pres">
      <dgm:prSet presAssocID="{0CB1348A-A94D-4CD8-9902-5A8FA37D20DD}" presName="conn2-1" presStyleLbl="parChTrans1D2" presStyleIdx="2" presStyleCnt="3"/>
      <dgm:spPr/>
    </dgm:pt>
    <dgm:pt modelId="{38F2403C-A281-4264-8DAA-D72984487DB7}" type="pres">
      <dgm:prSet presAssocID="{0CB1348A-A94D-4CD8-9902-5A8FA37D20DD}" presName="connTx" presStyleLbl="parChTrans1D2" presStyleIdx="2" presStyleCnt="3"/>
      <dgm:spPr/>
    </dgm:pt>
    <dgm:pt modelId="{39610D98-6E77-4340-AD1C-565B1D62EF56}" type="pres">
      <dgm:prSet presAssocID="{25F345A1-C489-4C53-88EF-C298F56E4DB1}" presName="root2" presStyleCnt="0"/>
      <dgm:spPr/>
    </dgm:pt>
    <dgm:pt modelId="{13F4B0E0-873C-490F-9A8C-DCF08440ADC3}" type="pres">
      <dgm:prSet presAssocID="{25F345A1-C489-4C53-88EF-C298F56E4DB1}" presName="LevelTwoTextNode" presStyleLbl="node2" presStyleIdx="2" presStyleCnt="3" custScaleX="38555" custScaleY="38555" custLinFactNeighborX="-3425" custLinFactNeighborY="-12376">
        <dgm:presLayoutVars>
          <dgm:chPref val="3"/>
        </dgm:presLayoutVars>
      </dgm:prSet>
      <dgm:spPr/>
    </dgm:pt>
    <dgm:pt modelId="{DB04EC0C-9508-4D34-9DF4-C0D40DADFCA5}" type="pres">
      <dgm:prSet presAssocID="{25F345A1-C489-4C53-88EF-C298F56E4DB1}" presName="level3hierChild" presStyleCnt="0"/>
      <dgm:spPr/>
    </dgm:pt>
  </dgm:ptLst>
  <dgm:cxnLst>
    <dgm:cxn modelId="{DEEBC305-EED2-4ABE-91C1-A6D2B6B2A459}" type="presOf" srcId="{25F345A1-C489-4C53-88EF-C298F56E4DB1}" destId="{13F4B0E0-873C-490F-9A8C-DCF08440ADC3}" srcOrd="0" destOrd="0" presId="urn:microsoft.com/office/officeart/2005/8/layout/hierarchy2"/>
    <dgm:cxn modelId="{4E1DB92E-96D4-405D-A95B-88611D962A0C}" type="presOf" srcId="{0CB1348A-A94D-4CD8-9902-5A8FA37D20DD}" destId="{AB68ABFF-13B6-41C2-B6A1-7CFE077B1403}" srcOrd="0" destOrd="0" presId="urn:microsoft.com/office/officeart/2005/8/layout/hierarchy2"/>
    <dgm:cxn modelId="{D6D2C138-BAA0-4242-A55C-F32019DBE1A1}" srcId="{7DA35760-AFD9-45A1-AA7A-64CB18A02E8D}" destId="{2327EBE0-90BF-42B8-B5D4-597E2339B5FD}" srcOrd="1" destOrd="0" parTransId="{A5920199-ACA2-4AF2-8F6B-65E805ED6D78}" sibTransId="{7C804BFC-D1C2-4AED-80EC-AAB4D67A679F}"/>
    <dgm:cxn modelId="{1E34AE5D-9C75-429E-A114-A0CCD56732AE}" type="presOf" srcId="{34BFDEEC-0E06-4D26-90F3-B5956D73BC0C}" destId="{4EBDAAEC-8675-4A5A-9B75-0152976A1CAE}" srcOrd="0" destOrd="0" presId="urn:microsoft.com/office/officeart/2005/8/layout/hierarchy2"/>
    <dgm:cxn modelId="{C3ED536D-0F05-442A-9C62-F0B6E246DEB9}" type="presOf" srcId="{7DA35760-AFD9-45A1-AA7A-64CB18A02E8D}" destId="{D5BEC749-CA2C-4F85-8A7E-DC20919743A9}" srcOrd="0" destOrd="0" presId="urn:microsoft.com/office/officeart/2005/8/layout/hierarchy2"/>
    <dgm:cxn modelId="{A7386776-47A3-4B87-97C6-718C05B11FEA}" type="presOf" srcId="{A5920199-ACA2-4AF2-8F6B-65E805ED6D78}" destId="{BF55613A-44C1-4AC4-B3E3-12207D06DA51}" srcOrd="0" destOrd="0" presId="urn:microsoft.com/office/officeart/2005/8/layout/hierarchy2"/>
    <dgm:cxn modelId="{15BEFB59-D350-481B-9FF8-3BDF108F74B6}" srcId="{7DA35760-AFD9-45A1-AA7A-64CB18A02E8D}" destId="{0640AAEC-B25E-471C-8A17-0906E420ABDC}" srcOrd="0" destOrd="0" parTransId="{BB90AECA-9F30-4804-B148-9E7F140B7E3B}" sibTransId="{A426AA43-B679-45AE-85F5-AF060E6D39F7}"/>
    <dgm:cxn modelId="{268B9893-C490-4ED7-A3F2-940EC96E5D53}" type="presOf" srcId="{2327EBE0-90BF-42B8-B5D4-597E2339B5FD}" destId="{1AAB5840-A175-4D1F-82DC-12249C4AEEBF}" srcOrd="0" destOrd="0" presId="urn:microsoft.com/office/officeart/2005/8/layout/hierarchy2"/>
    <dgm:cxn modelId="{A329B193-B5EF-4C37-AE26-ABB3B40C605B}" srcId="{7DA35760-AFD9-45A1-AA7A-64CB18A02E8D}" destId="{25F345A1-C489-4C53-88EF-C298F56E4DB1}" srcOrd="2" destOrd="0" parTransId="{0CB1348A-A94D-4CD8-9902-5A8FA37D20DD}" sibTransId="{C16DC332-7AAD-4424-8595-6BF4CF918C29}"/>
    <dgm:cxn modelId="{94A313A7-F04E-4E56-BD9A-A48DECB25AA0}" type="presOf" srcId="{0640AAEC-B25E-471C-8A17-0906E420ABDC}" destId="{28233F6E-172B-4575-8487-5482C51A4AFE}" srcOrd="0" destOrd="0" presId="urn:microsoft.com/office/officeart/2005/8/layout/hierarchy2"/>
    <dgm:cxn modelId="{C7AFA6BF-1F6C-4C01-ABB9-CD56FF736268}" type="presOf" srcId="{BB90AECA-9F30-4804-B148-9E7F140B7E3B}" destId="{F925632B-F424-412D-9220-AEAF9508D9EB}" srcOrd="1" destOrd="0" presId="urn:microsoft.com/office/officeart/2005/8/layout/hierarchy2"/>
    <dgm:cxn modelId="{4E28BDC8-04AE-452D-A54C-0FBA22D04C3E}" srcId="{34BFDEEC-0E06-4D26-90F3-B5956D73BC0C}" destId="{7DA35760-AFD9-45A1-AA7A-64CB18A02E8D}" srcOrd="0" destOrd="0" parTransId="{2290B861-EBA6-4E30-8080-5202B9C13586}" sibTransId="{5CB19813-8BB4-402A-8C2B-EB070C7791FD}"/>
    <dgm:cxn modelId="{F3AF5ED4-A5EE-4DF9-9661-C6CB9141DCD1}" type="presOf" srcId="{BB90AECA-9F30-4804-B148-9E7F140B7E3B}" destId="{6916E533-345B-41E9-9411-BABD1201F296}" srcOrd="0" destOrd="0" presId="urn:microsoft.com/office/officeart/2005/8/layout/hierarchy2"/>
    <dgm:cxn modelId="{EC655CDC-84DA-4F8A-A931-4B9E439BCE1B}" type="presOf" srcId="{A5920199-ACA2-4AF2-8F6B-65E805ED6D78}" destId="{46E5C3AE-F9B5-45A0-8E6E-EA7E15E986DF}" srcOrd="1" destOrd="0" presId="urn:microsoft.com/office/officeart/2005/8/layout/hierarchy2"/>
    <dgm:cxn modelId="{CF3F29FD-FC20-4D0B-B711-2FA0B1E50E4B}" type="presOf" srcId="{0CB1348A-A94D-4CD8-9902-5A8FA37D20DD}" destId="{38F2403C-A281-4264-8DAA-D72984487DB7}" srcOrd="1" destOrd="0" presId="urn:microsoft.com/office/officeart/2005/8/layout/hierarchy2"/>
    <dgm:cxn modelId="{EB640718-4F5C-4988-B241-3E47BC34A6DE}" type="presParOf" srcId="{4EBDAAEC-8675-4A5A-9B75-0152976A1CAE}" destId="{D9D9AA19-45EC-463F-B497-51ED3C28C140}" srcOrd="0" destOrd="0" presId="urn:microsoft.com/office/officeart/2005/8/layout/hierarchy2"/>
    <dgm:cxn modelId="{67066C8A-8BA9-44F7-9FD4-2DF9B1F9349F}" type="presParOf" srcId="{D9D9AA19-45EC-463F-B497-51ED3C28C140}" destId="{D5BEC749-CA2C-4F85-8A7E-DC20919743A9}" srcOrd="0" destOrd="0" presId="urn:microsoft.com/office/officeart/2005/8/layout/hierarchy2"/>
    <dgm:cxn modelId="{314616F9-0B3D-4FA2-8651-01B86EB2F9F8}" type="presParOf" srcId="{D9D9AA19-45EC-463F-B497-51ED3C28C140}" destId="{571E6D86-59A8-476B-83E4-5A56A0212A75}" srcOrd="1" destOrd="0" presId="urn:microsoft.com/office/officeart/2005/8/layout/hierarchy2"/>
    <dgm:cxn modelId="{A7CCDF91-A277-485E-9711-4D8B99CB8D0F}" type="presParOf" srcId="{571E6D86-59A8-476B-83E4-5A56A0212A75}" destId="{6916E533-345B-41E9-9411-BABD1201F296}" srcOrd="0" destOrd="0" presId="urn:microsoft.com/office/officeart/2005/8/layout/hierarchy2"/>
    <dgm:cxn modelId="{AE26BFEF-07DD-40E7-9045-15143829D2E5}" type="presParOf" srcId="{6916E533-345B-41E9-9411-BABD1201F296}" destId="{F925632B-F424-412D-9220-AEAF9508D9EB}" srcOrd="0" destOrd="0" presId="urn:microsoft.com/office/officeart/2005/8/layout/hierarchy2"/>
    <dgm:cxn modelId="{71F86C1E-7884-4FC3-AE8A-ED778AE29C82}" type="presParOf" srcId="{571E6D86-59A8-476B-83E4-5A56A0212A75}" destId="{5458940A-6807-4976-AC8B-6D957709DCB2}" srcOrd="1" destOrd="0" presId="urn:microsoft.com/office/officeart/2005/8/layout/hierarchy2"/>
    <dgm:cxn modelId="{63B0B5F8-BD0D-4B82-A57A-680BFA2522E9}" type="presParOf" srcId="{5458940A-6807-4976-AC8B-6D957709DCB2}" destId="{28233F6E-172B-4575-8487-5482C51A4AFE}" srcOrd="0" destOrd="0" presId="urn:microsoft.com/office/officeart/2005/8/layout/hierarchy2"/>
    <dgm:cxn modelId="{90F88670-3807-4D20-B8F8-3F011033F1A9}" type="presParOf" srcId="{5458940A-6807-4976-AC8B-6D957709DCB2}" destId="{0C3F64D0-8155-4CB8-9951-C8DE8C4604D2}" srcOrd="1" destOrd="0" presId="urn:microsoft.com/office/officeart/2005/8/layout/hierarchy2"/>
    <dgm:cxn modelId="{1E375A65-5487-4C4B-99F7-6632F618BC8B}" type="presParOf" srcId="{571E6D86-59A8-476B-83E4-5A56A0212A75}" destId="{BF55613A-44C1-4AC4-B3E3-12207D06DA51}" srcOrd="2" destOrd="0" presId="urn:microsoft.com/office/officeart/2005/8/layout/hierarchy2"/>
    <dgm:cxn modelId="{D32991F3-1D74-4822-9308-5AA2AAB42F9D}" type="presParOf" srcId="{BF55613A-44C1-4AC4-B3E3-12207D06DA51}" destId="{46E5C3AE-F9B5-45A0-8E6E-EA7E15E986DF}" srcOrd="0" destOrd="0" presId="urn:microsoft.com/office/officeart/2005/8/layout/hierarchy2"/>
    <dgm:cxn modelId="{27060BD9-2723-4856-AF99-A73B60E8625E}" type="presParOf" srcId="{571E6D86-59A8-476B-83E4-5A56A0212A75}" destId="{F38A8A33-8ADE-48FF-8D57-85AAADC37618}" srcOrd="3" destOrd="0" presId="urn:microsoft.com/office/officeart/2005/8/layout/hierarchy2"/>
    <dgm:cxn modelId="{F523BD27-F17A-498B-A34E-51D6E1F28E8B}" type="presParOf" srcId="{F38A8A33-8ADE-48FF-8D57-85AAADC37618}" destId="{1AAB5840-A175-4D1F-82DC-12249C4AEEBF}" srcOrd="0" destOrd="0" presId="urn:microsoft.com/office/officeart/2005/8/layout/hierarchy2"/>
    <dgm:cxn modelId="{7F45336B-FAC0-47D2-9100-8F7112FFD3B5}" type="presParOf" srcId="{F38A8A33-8ADE-48FF-8D57-85AAADC37618}" destId="{11C2C275-1463-456E-BDD1-0BB9AF6C66DA}" srcOrd="1" destOrd="0" presId="urn:microsoft.com/office/officeart/2005/8/layout/hierarchy2"/>
    <dgm:cxn modelId="{7CB8AA2B-28DE-416D-AA5A-CBAB945C90AD}" type="presParOf" srcId="{571E6D86-59A8-476B-83E4-5A56A0212A75}" destId="{AB68ABFF-13B6-41C2-B6A1-7CFE077B1403}" srcOrd="4" destOrd="0" presId="urn:microsoft.com/office/officeart/2005/8/layout/hierarchy2"/>
    <dgm:cxn modelId="{02481730-0AAC-4089-9BB9-FC47992F24C4}" type="presParOf" srcId="{AB68ABFF-13B6-41C2-B6A1-7CFE077B1403}" destId="{38F2403C-A281-4264-8DAA-D72984487DB7}" srcOrd="0" destOrd="0" presId="urn:microsoft.com/office/officeart/2005/8/layout/hierarchy2"/>
    <dgm:cxn modelId="{7D492B8B-0F98-4806-B09F-8B6C5C480B7B}" type="presParOf" srcId="{571E6D86-59A8-476B-83E4-5A56A0212A75}" destId="{39610D98-6E77-4340-AD1C-565B1D62EF56}" srcOrd="5" destOrd="0" presId="urn:microsoft.com/office/officeart/2005/8/layout/hierarchy2"/>
    <dgm:cxn modelId="{C62FCDFB-1AC7-4BEB-9846-4C826003FA30}" type="presParOf" srcId="{39610D98-6E77-4340-AD1C-565B1D62EF56}" destId="{13F4B0E0-873C-490F-9A8C-DCF08440ADC3}" srcOrd="0" destOrd="0" presId="urn:microsoft.com/office/officeart/2005/8/layout/hierarchy2"/>
    <dgm:cxn modelId="{FB677CFC-BBEF-4CA4-86C5-DFAAD5B40352}" type="presParOf" srcId="{39610D98-6E77-4340-AD1C-565B1D62EF56}" destId="{DB04EC0C-9508-4D34-9DF4-C0D40DADFCA5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01B50A-52E0-4F8A-A9D2-31C391F8E6AD}">
      <dsp:nvSpPr>
        <dsp:cNvPr id="0" name=""/>
        <dsp:cNvSpPr/>
      </dsp:nvSpPr>
      <dsp:spPr>
        <a:xfrm>
          <a:off x="3788704" y="3006493"/>
          <a:ext cx="3594309" cy="3594309"/>
        </a:xfrm>
        <a:prstGeom prst="ellipse">
          <a:avLst/>
        </a:prstGeom>
        <a:solidFill>
          <a:schemeClr val="accent2">
            <a:shade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perspectiveLeft" fov="600000" zoom="91000"/>
          <a:lightRig rig="threePt" dir="t">
            <a:rot lat="0" lon="0" rev="20640000"/>
          </a:lightRig>
        </a:scene3d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200" b="1" kern="1200" dirty="0">
            <a:solidFill>
              <a:schemeClr val="accent3"/>
            </a:solidFill>
          </a:endParaRP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200" b="1" kern="1200" dirty="0">
            <a:solidFill>
              <a:schemeClr val="accent3"/>
            </a:solidFill>
          </a:endParaRP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b="1" u="sng" kern="1200" dirty="0">
              <a:solidFill>
                <a:schemeClr val="accent3"/>
              </a:solidFill>
            </a:rPr>
            <a:t>АО «ИФТП»</a:t>
          </a:r>
          <a:br>
            <a:rPr lang="ru-RU" sz="3200" b="1" kern="1200" dirty="0">
              <a:solidFill>
                <a:schemeClr val="accent3"/>
              </a:solidFill>
            </a:rPr>
          </a:br>
          <a:r>
            <a:rPr lang="ru-RU" sz="3200" b="1" kern="1200" dirty="0">
              <a:solidFill>
                <a:schemeClr val="accent3"/>
              </a:solidFill>
            </a:rPr>
            <a:t>основан в 1992 году</a:t>
          </a:r>
        </a:p>
      </dsp:txBody>
      <dsp:txXfrm>
        <a:off x="4315078" y="3532867"/>
        <a:ext cx="2541561" cy="2541561"/>
      </dsp:txXfrm>
    </dsp:sp>
    <dsp:sp modelId="{3CD5C76C-6C0A-4BB1-B6FF-799D800DBB27}">
      <dsp:nvSpPr>
        <dsp:cNvPr id="0" name=""/>
        <dsp:cNvSpPr/>
      </dsp:nvSpPr>
      <dsp:spPr>
        <a:xfrm rot="12780620">
          <a:off x="2914234" y="3462884"/>
          <a:ext cx="1266831" cy="33224"/>
        </a:xfrm>
        <a:custGeom>
          <a:avLst/>
          <a:gdLst/>
          <a:ahLst/>
          <a:cxnLst/>
          <a:rect l="0" t="0" r="0" b="0"/>
          <a:pathLst>
            <a:path>
              <a:moveTo>
                <a:pt x="0" y="16612"/>
              </a:moveTo>
              <a:lnTo>
                <a:pt x="1266831" y="16612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perspectiveLeft" fov="600000" zoom="91000"/>
          <a:lightRig rig="threePt" dir="t">
            <a:rot lat="0" lon="0" rev="2064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800" kern="1200">
            <a:solidFill>
              <a:schemeClr val="accent3"/>
            </a:solidFill>
          </a:endParaRPr>
        </a:p>
      </dsp:txBody>
      <dsp:txXfrm rot="10800000">
        <a:off x="3515979" y="3447826"/>
        <a:ext cx="63341" cy="63341"/>
      </dsp:txXfrm>
    </dsp:sp>
    <dsp:sp modelId="{B74189DD-1394-44F2-9D3E-D0D52FEAA229}">
      <dsp:nvSpPr>
        <dsp:cNvPr id="0" name=""/>
        <dsp:cNvSpPr/>
      </dsp:nvSpPr>
      <dsp:spPr>
        <a:xfrm>
          <a:off x="285740" y="840014"/>
          <a:ext cx="2970505" cy="2970505"/>
        </a:xfrm>
        <a:prstGeom prst="ellipse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perspectiveLeft" fov="600000" zoom="91000"/>
          <a:lightRig rig="threePt" dir="t">
            <a:rot lat="0" lon="0" rev="20640000"/>
          </a:lightRig>
        </a:scene3d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>
              <a:solidFill>
                <a:schemeClr val="tx2">
                  <a:lumMod val="75000"/>
                </a:schemeClr>
              </a:solidFill>
            </a:rPr>
            <a:t>Разработка  и изготовление полупроводниковых  детекторов и блоков детектирования</a:t>
          </a:r>
        </a:p>
      </dsp:txBody>
      <dsp:txXfrm>
        <a:off x="720760" y="1275034"/>
        <a:ext cx="2100465" cy="2100465"/>
      </dsp:txXfrm>
    </dsp:sp>
    <dsp:sp modelId="{B262B329-875A-4CF5-BFC4-258E392C8502}">
      <dsp:nvSpPr>
        <dsp:cNvPr id="0" name=""/>
        <dsp:cNvSpPr/>
      </dsp:nvSpPr>
      <dsp:spPr>
        <a:xfrm rot="10401880">
          <a:off x="2918193" y="5045857"/>
          <a:ext cx="885514" cy="33224"/>
        </a:xfrm>
        <a:custGeom>
          <a:avLst/>
          <a:gdLst/>
          <a:ahLst/>
          <a:cxnLst/>
          <a:rect l="0" t="0" r="0" b="0"/>
          <a:pathLst>
            <a:path>
              <a:moveTo>
                <a:pt x="0" y="16612"/>
              </a:moveTo>
              <a:lnTo>
                <a:pt x="885514" y="16612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perspectiveLeft" fov="600000" zoom="91000"/>
          <a:lightRig rig="threePt" dir="t">
            <a:rot lat="0" lon="0" rev="2064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800" kern="1200">
            <a:solidFill>
              <a:schemeClr val="accent3"/>
            </a:solidFill>
          </a:endParaRPr>
        </a:p>
      </dsp:txBody>
      <dsp:txXfrm rot="10800000">
        <a:off x="3338813" y="5040332"/>
        <a:ext cx="44275" cy="44275"/>
      </dsp:txXfrm>
    </dsp:sp>
    <dsp:sp modelId="{DFFDED6A-7734-4942-8584-EFB3ACA2CF93}">
      <dsp:nvSpPr>
        <dsp:cNvPr id="0" name=""/>
        <dsp:cNvSpPr/>
      </dsp:nvSpPr>
      <dsp:spPr>
        <a:xfrm>
          <a:off x="229744" y="3919419"/>
          <a:ext cx="2700459" cy="2700459"/>
        </a:xfrm>
        <a:prstGeom prst="ellipse">
          <a:avLst/>
        </a:prstGeom>
        <a:solidFill>
          <a:schemeClr val="accent2">
            <a:shade val="50000"/>
            <a:hueOff val="183019"/>
            <a:satOff val="-1540"/>
            <a:lumOff val="18385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perspectiveLeft" fov="600000" zoom="91000"/>
          <a:lightRig rig="threePt" dir="t">
            <a:rot lat="0" lon="0" rev="20640000"/>
          </a:lightRig>
        </a:scene3d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tx2">
                  <a:lumMod val="75000"/>
                </a:schemeClr>
              </a:solidFill>
            </a:rPr>
            <a:t>Разработка и изготовление  детекторов на основе пластмассовых сцинтилляторов</a:t>
          </a:r>
        </a:p>
      </dsp:txBody>
      <dsp:txXfrm>
        <a:off x="625217" y="4314892"/>
        <a:ext cx="1909513" cy="1909513"/>
      </dsp:txXfrm>
    </dsp:sp>
    <dsp:sp modelId="{D7B5FCD8-1899-4440-A88B-1122E2918A0F}">
      <dsp:nvSpPr>
        <dsp:cNvPr id="0" name=""/>
        <dsp:cNvSpPr/>
      </dsp:nvSpPr>
      <dsp:spPr>
        <a:xfrm rot="19364293">
          <a:off x="6889190" y="3322284"/>
          <a:ext cx="1244185" cy="33224"/>
        </a:xfrm>
        <a:custGeom>
          <a:avLst/>
          <a:gdLst/>
          <a:ahLst/>
          <a:cxnLst/>
          <a:rect l="0" t="0" r="0" b="0"/>
          <a:pathLst>
            <a:path>
              <a:moveTo>
                <a:pt x="0" y="16612"/>
              </a:moveTo>
              <a:lnTo>
                <a:pt x="1244185" y="16612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perspectiveLeft" fov="600000" zoom="91000"/>
          <a:lightRig rig="threePt" dir="t">
            <a:rot lat="0" lon="0" rev="2064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800" kern="1200">
            <a:solidFill>
              <a:schemeClr val="accent3"/>
            </a:solidFill>
          </a:endParaRPr>
        </a:p>
      </dsp:txBody>
      <dsp:txXfrm>
        <a:off x="7480178" y="3307791"/>
        <a:ext cx="62209" cy="62209"/>
      </dsp:txXfrm>
    </dsp:sp>
    <dsp:sp modelId="{165B6082-9D30-4D4B-8F05-1031F4976675}">
      <dsp:nvSpPr>
        <dsp:cNvPr id="0" name=""/>
        <dsp:cNvSpPr/>
      </dsp:nvSpPr>
      <dsp:spPr>
        <a:xfrm>
          <a:off x="7755836" y="991576"/>
          <a:ext cx="2454962" cy="2454962"/>
        </a:xfrm>
        <a:prstGeom prst="ellipse">
          <a:avLst/>
        </a:prstGeom>
        <a:solidFill>
          <a:schemeClr val="accent2">
            <a:shade val="50000"/>
            <a:hueOff val="366038"/>
            <a:satOff val="-3081"/>
            <a:lumOff val="3677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perspectiveLeft" fov="600000" zoom="91000"/>
          <a:lightRig rig="threePt" dir="t">
            <a:rot lat="0" lon="0" rev="20640000"/>
          </a:lightRig>
        </a:scene3d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>
              <a:solidFill>
                <a:schemeClr val="tx2">
                  <a:lumMod val="75000"/>
                </a:schemeClr>
              </a:solidFill>
            </a:rPr>
            <a:t>Разработка и изготовление </a:t>
          </a:r>
          <a:r>
            <a:rPr lang="ru-RU" sz="1500" b="0" kern="1200" dirty="0">
              <a:solidFill>
                <a:schemeClr val="tx2">
                  <a:lumMod val="75000"/>
                </a:schemeClr>
              </a:solidFill>
            </a:rPr>
            <a:t>радиоизотопных</a:t>
          </a:r>
          <a:r>
            <a:rPr lang="ru-RU" sz="1500" kern="1200" dirty="0">
              <a:solidFill>
                <a:schemeClr val="tx2">
                  <a:lumMod val="75000"/>
                </a:schemeClr>
              </a:solidFill>
            </a:rPr>
            <a:t> приборов, основанных на использовании закрытых источников</a:t>
          </a:r>
        </a:p>
      </dsp:txBody>
      <dsp:txXfrm>
        <a:off x="8115357" y="1351097"/>
        <a:ext cx="1735920" cy="1735920"/>
      </dsp:txXfrm>
    </dsp:sp>
    <dsp:sp modelId="{A39EAD9E-D668-4C6A-BD1D-95B7E4F6F96F}">
      <dsp:nvSpPr>
        <dsp:cNvPr id="0" name=""/>
        <dsp:cNvSpPr/>
      </dsp:nvSpPr>
      <dsp:spPr>
        <a:xfrm rot="204541">
          <a:off x="7379270" y="4912824"/>
          <a:ext cx="636474" cy="33224"/>
        </a:xfrm>
        <a:custGeom>
          <a:avLst/>
          <a:gdLst/>
          <a:ahLst/>
          <a:cxnLst/>
          <a:rect l="0" t="0" r="0" b="0"/>
          <a:pathLst>
            <a:path>
              <a:moveTo>
                <a:pt x="0" y="16612"/>
              </a:moveTo>
              <a:lnTo>
                <a:pt x="636474" y="16612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perspectiveLeft" fov="600000" zoom="91000"/>
          <a:lightRig rig="threePt" dir="t">
            <a:rot lat="0" lon="0" rev="2064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800" kern="1200">
            <a:solidFill>
              <a:schemeClr val="accent3"/>
            </a:solidFill>
          </a:endParaRPr>
        </a:p>
      </dsp:txBody>
      <dsp:txXfrm>
        <a:off x="7681595" y="4913525"/>
        <a:ext cx="31823" cy="31823"/>
      </dsp:txXfrm>
    </dsp:sp>
    <dsp:sp modelId="{116D1119-D8B0-420F-B59F-F16ACEE41BF1}">
      <dsp:nvSpPr>
        <dsp:cNvPr id="0" name=""/>
        <dsp:cNvSpPr/>
      </dsp:nvSpPr>
      <dsp:spPr>
        <a:xfrm>
          <a:off x="8013009" y="3793869"/>
          <a:ext cx="2454962" cy="2454962"/>
        </a:xfrm>
        <a:prstGeom prst="ellipse">
          <a:avLst/>
        </a:prstGeom>
        <a:solidFill>
          <a:schemeClr val="accent2">
            <a:shade val="50000"/>
            <a:hueOff val="366038"/>
            <a:satOff val="-3081"/>
            <a:lumOff val="3677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perspectiveLeft" fov="600000" zoom="91000"/>
          <a:lightRig rig="threePt" dir="t">
            <a:rot lat="0" lon="0" rev="20640000"/>
          </a:lightRig>
        </a:scene3d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altLang="x-none" sz="1600" b="0" kern="1200" dirty="0">
              <a:solidFill>
                <a:schemeClr val="tx2">
                  <a:lumMod val="75000"/>
                </a:schemeClr>
              </a:solidFill>
              <a:latin typeface="Arial" charset="0"/>
            </a:rPr>
            <a:t>Разработки и изготовления спектрометров и анализаторов ионизирующих излучений</a:t>
          </a:r>
          <a:endParaRPr lang="ru-RU" sz="16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8372530" y="4153390"/>
        <a:ext cx="1735920" cy="1735920"/>
      </dsp:txXfrm>
    </dsp:sp>
    <dsp:sp modelId="{ED05F4E3-1934-45E9-8428-AF88F4279B7B}">
      <dsp:nvSpPr>
        <dsp:cNvPr id="0" name=""/>
        <dsp:cNvSpPr/>
      </dsp:nvSpPr>
      <dsp:spPr>
        <a:xfrm rot="15756831">
          <a:off x="5301318" y="2957776"/>
          <a:ext cx="94822" cy="33224"/>
        </a:xfrm>
        <a:custGeom>
          <a:avLst/>
          <a:gdLst/>
          <a:ahLst/>
          <a:cxnLst/>
          <a:rect l="0" t="0" r="0" b="0"/>
          <a:pathLst>
            <a:path>
              <a:moveTo>
                <a:pt x="0" y="16612"/>
              </a:moveTo>
              <a:lnTo>
                <a:pt x="94822" y="16612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perspectiveLeft" fov="600000" zoom="91000"/>
          <a:lightRig rig="threePt" dir="t">
            <a:rot lat="0" lon="0" rev="2064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800" kern="1200">
            <a:solidFill>
              <a:schemeClr val="accent3"/>
            </a:solidFill>
          </a:endParaRPr>
        </a:p>
      </dsp:txBody>
      <dsp:txXfrm rot="10800000">
        <a:off x="5346358" y="2972017"/>
        <a:ext cx="4741" cy="4741"/>
      </dsp:txXfrm>
    </dsp:sp>
    <dsp:sp modelId="{B316EFC4-C5D5-4642-9D76-E72DF531B08D}">
      <dsp:nvSpPr>
        <dsp:cNvPr id="0" name=""/>
        <dsp:cNvSpPr/>
      </dsp:nvSpPr>
      <dsp:spPr>
        <a:xfrm>
          <a:off x="4083287" y="704845"/>
          <a:ext cx="2231784" cy="2231784"/>
        </a:xfrm>
        <a:prstGeom prst="ellipse">
          <a:avLst/>
        </a:prstGeom>
        <a:solidFill>
          <a:schemeClr val="accent2">
            <a:shade val="50000"/>
            <a:hueOff val="183019"/>
            <a:satOff val="-1540"/>
            <a:lumOff val="18385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perspectiveLeft" fov="600000" zoom="91000"/>
          <a:lightRig rig="threePt" dir="t">
            <a:rot lat="0" lon="0" rev="20640000"/>
          </a:lightRig>
        </a:scene3d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tx2">
                  <a:lumMod val="75000"/>
                </a:schemeClr>
              </a:solidFill>
            </a:rPr>
            <a:t>Разработка и изготовление  плотномеров, </a:t>
          </a:r>
          <a:r>
            <a:rPr lang="ru-RU" sz="1600" kern="1200" dirty="0" err="1">
              <a:solidFill>
                <a:schemeClr val="tx2">
                  <a:lumMod val="75000"/>
                </a:schemeClr>
              </a:solidFill>
            </a:rPr>
            <a:t>толщиномеров</a:t>
          </a:r>
          <a:r>
            <a:rPr lang="ru-RU" sz="1600" kern="1200" dirty="0">
              <a:solidFill>
                <a:schemeClr val="tx2">
                  <a:lumMod val="75000"/>
                </a:schemeClr>
              </a:solidFill>
            </a:rPr>
            <a:t> </a:t>
          </a:r>
        </a:p>
      </dsp:txBody>
      <dsp:txXfrm>
        <a:off x="4410124" y="1031682"/>
        <a:ext cx="1578110" cy="15781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01B50A-52E0-4F8A-A9D2-31C391F8E6AD}">
      <dsp:nvSpPr>
        <dsp:cNvPr id="0" name=""/>
        <dsp:cNvSpPr/>
      </dsp:nvSpPr>
      <dsp:spPr>
        <a:xfrm>
          <a:off x="3630427" y="1922768"/>
          <a:ext cx="3663184" cy="3663184"/>
        </a:xfrm>
        <a:prstGeom prst="ellipse">
          <a:avLst/>
        </a:prstGeom>
        <a:solidFill>
          <a:schemeClr val="accent2">
            <a:shade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perspectiveLeft" fov="600000" zoom="91000"/>
          <a:lightRig rig="threePt" dir="t">
            <a:rot lat="0" lon="0" rev="20640000"/>
          </a:lightRig>
        </a:scene3d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u="sng" kern="1200" dirty="0">
              <a:solidFill>
                <a:schemeClr val="accent3"/>
              </a:solidFill>
            </a:rPr>
            <a:t>Полу-</a:t>
          </a:r>
          <a:br>
            <a:rPr lang="ru-RU" sz="2400" b="1" u="sng" kern="1200" dirty="0">
              <a:solidFill>
                <a:schemeClr val="accent3"/>
              </a:solidFill>
            </a:rPr>
          </a:br>
          <a:r>
            <a:rPr lang="ru-RU" sz="2400" b="1" u="sng" kern="1200" dirty="0">
              <a:solidFill>
                <a:schemeClr val="accent3"/>
              </a:solidFill>
            </a:rPr>
            <a:t>проводниковые детекторы </a:t>
          </a:r>
          <a:br>
            <a:rPr lang="ru-RU" sz="2400" b="1" u="sng" kern="1200" dirty="0">
              <a:solidFill>
                <a:schemeClr val="accent3"/>
              </a:solidFill>
            </a:rPr>
          </a:br>
          <a:r>
            <a:rPr lang="ru-RU" sz="2400" b="1" u="sng" kern="1200" dirty="0">
              <a:solidFill>
                <a:schemeClr val="accent3"/>
              </a:solidFill>
            </a:rPr>
            <a:t>АО «ИФТП»</a:t>
          </a:r>
          <a:endParaRPr lang="ru-RU" sz="2400" b="1" kern="1200" dirty="0">
            <a:solidFill>
              <a:schemeClr val="accent3"/>
            </a:solidFill>
          </a:endParaRPr>
        </a:p>
      </dsp:txBody>
      <dsp:txXfrm>
        <a:off x="4166888" y="2459229"/>
        <a:ext cx="2590262" cy="2590262"/>
      </dsp:txXfrm>
    </dsp:sp>
    <dsp:sp modelId="{3CD5C76C-6C0A-4BB1-B6FF-799D800DBB27}">
      <dsp:nvSpPr>
        <dsp:cNvPr id="0" name=""/>
        <dsp:cNvSpPr/>
      </dsp:nvSpPr>
      <dsp:spPr>
        <a:xfrm rot="12327838">
          <a:off x="3212039" y="2816752"/>
          <a:ext cx="626759" cy="30783"/>
        </a:xfrm>
        <a:custGeom>
          <a:avLst/>
          <a:gdLst/>
          <a:ahLst/>
          <a:cxnLst/>
          <a:rect l="0" t="0" r="0" b="0"/>
          <a:pathLst>
            <a:path>
              <a:moveTo>
                <a:pt x="0" y="15391"/>
              </a:moveTo>
              <a:lnTo>
                <a:pt x="626759" y="15391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perspectiveLeft" fov="600000" zoom="91000"/>
          <a:lightRig rig="threePt" dir="t">
            <a:rot lat="0" lon="0" rev="2064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800" kern="1200">
            <a:solidFill>
              <a:schemeClr val="accent3"/>
            </a:solidFill>
          </a:endParaRPr>
        </a:p>
      </dsp:txBody>
      <dsp:txXfrm rot="10800000">
        <a:off x="3509750" y="2816474"/>
        <a:ext cx="31337" cy="31337"/>
      </dsp:txXfrm>
    </dsp:sp>
    <dsp:sp modelId="{B74189DD-1394-44F2-9D3E-D0D52FEAA229}">
      <dsp:nvSpPr>
        <dsp:cNvPr id="0" name=""/>
        <dsp:cNvSpPr/>
      </dsp:nvSpPr>
      <dsp:spPr>
        <a:xfrm>
          <a:off x="862010" y="908548"/>
          <a:ext cx="2502000" cy="2502000"/>
        </a:xfrm>
        <a:prstGeom prst="ellipse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perspectiveLeft" fov="600000" zoom="91000"/>
          <a:lightRig rig="threePt" dir="t">
            <a:rot lat="0" lon="0" rev="20640000"/>
          </a:lightRig>
        </a:scene3d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700" kern="1200" dirty="0">
            <a:solidFill>
              <a:schemeClr val="tx2">
                <a:lumMod val="75000"/>
              </a:schemeClr>
            </a:solidFill>
          </a:endParaRP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700" kern="1200" dirty="0">
            <a:solidFill>
              <a:schemeClr val="tx2">
                <a:lumMod val="75000"/>
              </a:schemeClr>
            </a:solidFill>
          </a:endParaRP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700" kern="1200" dirty="0">
            <a:solidFill>
              <a:schemeClr val="tx2">
                <a:lumMod val="75000"/>
              </a:schemeClr>
            </a:solidFill>
          </a:endParaRP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>
              <a:solidFill>
                <a:schemeClr val="tx2">
                  <a:lumMod val="75000"/>
                </a:schemeClr>
              </a:solidFill>
            </a:rPr>
            <a:t>На основе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>
              <a:solidFill>
                <a:schemeClr val="tx2">
                  <a:lumMod val="75000"/>
                </a:schemeClr>
              </a:solidFill>
            </a:rPr>
            <a:t>кадмий-цинк-теллур</a:t>
          </a:r>
        </a:p>
      </dsp:txBody>
      <dsp:txXfrm>
        <a:off x="1228419" y="1274957"/>
        <a:ext cx="1769182" cy="1769182"/>
      </dsp:txXfrm>
    </dsp:sp>
    <dsp:sp modelId="{B262B329-875A-4CF5-BFC4-258E392C8502}">
      <dsp:nvSpPr>
        <dsp:cNvPr id="0" name=""/>
        <dsp:cNvSpPr/>
      </dsp:nvSpPr>
      <dsp:spPr>
        <a:xfrm rot="9393077">
          <a:off x="3402044" y="4546599"/>
          <a:ext cx="395993" cy="30783"/>
        </a:xfrm>
        <a:custGeom>
          <a:avLst/>
          <a:gdLst/>
          <a:ahLst/>
          <a:cxnLst/>
          <a:rect l="0" t="0" r="0" b="0"/>
          <a:pathLst>
            <a:path>
              <a:moveTo>
                <a:pt x="0" y="15391"/>
              </a:moveTo>
              <a:lnTo>
                <a:pt x="395993" y="15391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perspectiveLeft" fov="600000" zoom="91000"/>
          <a:lightRig rig="threePt" dir="t">
            <a:rot lat="0" lon="0" rev="2064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800" kern="1200">
            <a:solidFill>
              <a:schemeClr val="accent3"/>
            </a:solidFill>
          </a:endParaRPr>
        </a:p>
      </dsp:txBody>
      <dsp:txXfrm rot="10800000">
        <a:off x="3590141" y="4552090"/>
        <a:ext cx="19799" cy="19799"/>
      </dsp:txXfrm>
    </dsp:sp>
    <dsp:sp modelId="{DFFDED6A-7734-4942-8584-EFB3ACA2CF93}">
      <dsp:nvSpPr>
        <dsp:cNvPr id="0" name=""/>
        <dsp:cNvSpPr/>
      </dsp:nvSpPr>
      <dsp:spPr>
        <a:xfrm>
          <a:off x="1237770" y="3956059"/>
          <a:ext cx="2274545" cy="2274545"/>
        </a:xfrm>
        <a:prstGeom prst="ellipse">
          <a:avLst/>
        </a:prstGeom>
        <a:solidFill>
          <a:schemeClr val="accent2">
            <a:shade val="50000"/>
            <a:hueOff val="228774"/>
            <a:satOff val="-1925"/>
            <a:lumOff val="22982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perspectiveLeft" fov="600000" zoom="91000"/>
          <a:lightRig rig="threePt" dir="t">
            <a:rot lat="0" lon="0" rev="20640000"/>
          </a:lightRig>
        </a:scene3d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kern="1200" dirty="0">
            <a:solidFill>
              <a:schemeClr val="tx2">
                <a:lumMod val="75000"/>
              </a:schemeClr>
            </a:solidFill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kern="1200" dirty="0">
            <a:solidFill>
              <a:schemeClr val="tx2">
                <a:lumMod val="75000"/>
              </a:schemeClr>
            </a:solidFill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kern="1200" dirty="0">
            <a:solidFill>
              <a:schemeClr val="tx2">
                <a:lumMod val="75000"/>
              </a:schemeClr>
            </a:solidFill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tx2">
                  <a:lumMod val="75000"/>
                </a:schemeClr>
              </a:solidFill>
            </a:rPr>
            <a:t>На основе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tx2">
                  <a:lumMod val="75000"/>
                </a:schemeClr>
              </a:solidFill>
            </a:rPr>
            <a:t> алмаза</a:t>
          </a:r>
        </a:p>
      </dsp:txBody>
      <dsp:txXfrm>
        <a:off x="1570869" y="4289158"/>
        <a:ext cx="1608347" cy="1608347"/>
      </dsp:txXfrm>
    </dsp:sp>
    <dsp:sp modelId="{D7B5FCD8-1899-4440-A88B-1122E2918A0F}">
      <dsp:nvSpPr>
        <dsp:cNvPr id="0" name=""/>
        <dsp:cNvSpPr/>
      </dsp:nvSpPr>
      <dsp:spPr>
        <a:xfrm rot="1343143">
          <a:off x="7142811" y="4501065"/>
          <a:ext cx="339004" cy="30783"/>
        </a:xfrm>
        <a:custGeom>
          <a:avLst/>
          <a:gdLst/>
          <a:ahLst/>
          <a:cxnLst/>
          <a:rect l="0" t="0" r="0" b="0"/>
          <a:pathLst>
            <a:path>
              <a:moveTo>
                <a:pt x="0" y="15391"/>
              </a:moveTo>
              <a:lnTo>
                <a:pt x="339004" y="15391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perspectiveLeft" fov="600000" zoom="91000"/>
          <a:lightRig rig="threePt" dir="t">
            <a:rot lat="0" lon="0" rev="2064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800" kern="1200">
            <a:solidFill>
              <a:schemeClr val="accent3"/>
            </a:solidFill>
          </a:endParaRPr>
        </a:p>
      </dsp:txBody>
      <dsp:txXfrm>
        <a:off x="7303838" y="4507981"/>
        <a:ext cx="16950" cy="16950"/>
      </dsp:txXfrm>
    </dsp:sp>
    <dsp:sp modelId="{165B6082-9D30-4D4B-8F05-1031F4976675}">
      <dsp:nvSpPr>
        <dsp:cNvPr id="0" name=""/>
        <dsp:cNvSpPr/>
      </dsp:nvSpPr>
      <dsp:spPr>
        <a:xfrm>
          <a:off x="7365341" y="3728984"/>
          <a:ext cx="2752200" cy="2752200"/>
        </a:xfrm>
        <a:prstGeom prst="ellipse">
          <a:avLst/>
        </a:prstGeom>
        <a:solidFill>
          <a:schemeClr val="accent2">
            <a:shade val="50000"/>
            <a:hueOff val="457548"/>
            <a:satOff val="-3851"/>
            <a:lumOff val="45963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perspectiveLeft" fov="600000" zoom="91000"/>
          <a:lightRig rig="threePt" dir="t">
            <a:rot lat="0" lon="0" rev="20640000"/>
          </a:lightRig>
        </a:scene3d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500" kern="1200" dirty="0">
            <a:solidFill>
              <a:schemeClr val="tx2">
                <a:lumMod val="75000"/>
              </a:schemeClr>
            </a:solidFill>
          </a:endParaRP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500" kern="1200" dirty="0">
            <a:solidFill>
              <a:schemeClr val="tx2">
                <a:lumMod val="75000"/>
              </a:schemeClr>
            </a:solidFill>
          </a:endParaRP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500" kern="1200" dirty="0">
            <a:solidFill>
              <a:schemeClr val="tx2">
                <a:lumMod val="75000"/>
              </a:schemeClr>
            </a:solidFill>
          </a:endParaRP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500" kern="1200" dirty="0">
            <a:solidFill>
              <a:schemeClr val="tx2">
                <a:lumMod val="75000"/>
              </a:schemeClr>
            </a:solidFill>
          </a:endParaRP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500" kern="1200" dirty="0">
            <a:solidFill>
              <a:schemeClr val="tx2">
                <a:lumMod val="75000"/>
              </a:schemeClr>
            </a:solidFill>
          </a:endParaRP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>
              <a:solidFill>
                <a:schemeClr val="tx2">
                  <a:lumMod val="75000"/>
                </a:schemeClr>
              </a:solidFill>
            </a:rPr>
            <a:t>На основе 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>
              <a:solidFill>
                <a:schemeClr val="tx2">
                  <a:lumMod val="75000"/>
                </a:schemeClr>
              </a:solidFill>
            </a:rPr>
            <a:t>германия</a:t>
          </a:r>
        </a:p>
      </dsp:txBody>
      <dsp:txXfrm>
        <a:off x="7768391" y="4132034"/>
        <a:ext cx="1946100" cy="1946100"/>
      </dsp:txXfrm>
    </dsp:sp>
    <dsp:sp modelId="{ED05F4E3-1934-45E9-8428-AF88F4279B7B}">
      <dsp:nvSpPr>
        <dsp:cNvPr id="0" name=""/>
        <dsp:cNvSpPr/>
      </dsp:nvSpPr>
      <dsp:spPr>
        <a:xfrm rot="20055578">
          <a:off x="7087464" y="2836724"/>
          <a:ext cx="491809" cy="30783"/>
        </a:xfrm>
        <a:custGeom>
          <a:avLst/>
          <a:gdLst/>
          <a:ahLst/>
          <a:cxnLst/>
          <a:rect l="0" t="0" r="0" b="0"/>
          <a:pathLst>
            <a:path>
              <a:moveTo>
                <a:pt x="0" y="15391"/>
              </a:moveTo>
              <a:lnTo>
                <a:pt x="491809" y="15391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perspectiveLeft" fov="600000" zoom="91000"/>
          <a:lightRig rig="threePt" dir="t">
            <a:rot lat="0" lon="0" rev="2064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800" kern="1200">
            <a:solidFill>
              <a:schemeClr val="accent3"/>
            </a:solidFill>
          </a:endParaRPr>
        </a:p>
      </dsp:txBody>
      <dsp:txXfrm>
        <a:off x="7321074" y="2839821"/>
        <a:ext cx="24590" cy="24590"/>
      </dsp:txXfrm>
    </dsp:sp>
    <dsp:sp modelId="{B316EFC4-C5D5-4642-9D76-E72DF531B08D}">
      <dsp:nvSpPr>
        <dsp:cNvPr id="0" name=""/>
        <dsp:cNvSpPr/>
      </dsp:nvSpPr>
      <dsp:spPr>
        <a:xfrm>
          <a:off x="7430738" y="951019"/>
          <a:ext cx="2502000" cy="2502000"/>
        </a:xfrm>
        <a:prstGeom prst="ellipse">
          <a:avLst/>
        </a:prstGeom>
        <a:solidFill>
          <a:schemeClr val="accent2">
            <a:shade val="50000"/>
            <a:hueOff val="228774"/>
            <a:satOff val="-1925"/>
            <a:lumOff val="22982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perspectiveLeft" fov="600000" zoom="91000"/>
          <a:lightRig rig="threePt" dir="t">
            <a:rot lat="0" lon="0" rev="20640000"/>
          </a:lightRig>
        </a:scene3d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kern="1200" dirty="0">
            <a:solidFill>
              <a:schemeClr val="tx2">
                <a:lumMod val="75000"/>
              </a:schemeClr>
            </a:solidFill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kern="1200" dirty="0">
            <a:solidFill>
              <a:schemeClr val="tx2">
                <a:lumMod val="75000"/>
              </a:schemeClr>
            </a:solidFill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kern="1200" dirty="0">
            <a:solidFill>
              <a:schemeClr val="tx2">
                <a:lumMod val="75000"/>
              </a:schemeClr>
            </a:solidFill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tx2">
                  <a:lumMod val="75000"/>
                </a:schemeClr>
              </a:solidFill>
            </a:rPr>
            <a:t>На основе кремния</a:t>
          </a:r>
        </a:p>
      </dsp:txBody>
      <dsp:txXfrm>
        <a:off x="7797147" y="1317428"/>
        <a:ext cx="1769182" cy="176918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BEC749-CA2C-4F85-8A7E-DC20919743A9}">
      <dsp:nvSpPr>
        <dsp:cNvPr id="0" name=""/>
        <dsp:cNvSpPr/>
      </dsp:nvSpPr>
      <dsp:spPr>
        <a:xfrm>
          <a:off x="338452" y="2053770"/>
          <a:ext cx="2285311" cy="1142655"/>
        </a:xfrm>
        <a:prstGeom prst="roundRect">
          <a:avLst>
            <a:gd name="adj" fmla="val 10000"/>
          </a:avLst>
        </a:prstGeom>
        <a:solidFill>
          <a:schemeClr val="accent2">
            <a:shade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chemeClr val="bg1"/>
              </a:solidFill>
            </a:rPr>
            <a:t>АО «ИФТП»</a:t>
          </a:r>
        </a:p>
      </dsp:txBody>
      <dsp:txXfrm>
        <a:off x="371919" y="2087237"/>
        <a:ext cx="2218377" cy="1075721"/>
      </dsp:txXfrm>
    </dsp:sp>
    <dsp:sp modelId="{6916E533-345B-41E9-9411-BABD1201F296}">
      <dsp:nvSpPr>
        <dsp:cNvPr id="0" name=""/>
        <dsp:cNvSpPr/>
      </dsp:nvSpPr>
      <dsp:spPr>
        <a:xfrm rot="16647935">
          <a:off x="1673537" y="1496701"/>
          <a:ext cx="2184254" cy="91054"/>
        </a:xfrm>
        <a:custGeom>
          <a:avLst/>
          <a:gdLst/>
          <a:ahLst/>
          <a:cxnLst/>
          <a:rect l="0" t="0" r="0" b="0"/>
          <a:pathLst>
            <a:path>
              <a:moveTo>
                <a:pt x="0" y="45527"/>
              </a:moveTo>
              <a:lnTo>
                <a:pt x="2184254" y="45527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>
            <a:solidFill>
              <a:schemeClr val="bg1"/>
            </a:solidFill>
          </a:endParaRPr>
        </a:p>
      </dsp:txBody>
      <dsp:txXfrm>
        <a:off x="2711057" y="1487622"/>
        <a:ext cx="109212" cy="109212"/>
      </dsp:txXfrm>
    </dsp:sp>
    <dsp:sp modelId="{28233F6E-172B-4575-8487-5482C51A4AFE}">
      <dsp:nvSpPr>
        <dsp:cNvPr id="0" name=""/>
        <dsp:cNvSpPr/>
      </dsp:nvSpPr>
      <dsp:spPr>
        <a:xfrm>
          <a:off x="2907565" y="69132"/>
          <a:ext cx="1560908" cy="780454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bg1"/>
              </a:solidFill>
            </a:rPr>
            <a:t>Разработка</a:t>
          </a:r>
        </a:p>
      </dsp:txBody>
      <dsp:txXfrm>
        <a:off x="2930424" y="91991"/>
        <a:ext cx="1515190" cy="734736"/>
      </dsp:txXfrm>
    </dsp:sp>
    <dsp:sp modelId="{BF55613A-44C1-4AC4-B3E3-12207D06DA51}">
      <dsp:nvSpPr>
        <dsp:cNvPr id="0" name=""/>
        <dsp:cNvSpPr/>
      </dsp:nvSpPr>
      <dsp:spPr>
        <a:xfrm rot="18950463">
          <a:off x="2416401" y="2068373"/>
          <a:ext cx="1467584" cy="91054"/>
        </a:xfrm>
        <a:custGeom>
          <a:avLst/>
          <a:gdLst/>
          <a:ahLst/>
          <a:cxnLst/>
          <a:rect l="0" t="0" r="0" b="0"/>
          <a:pathLst>
            <a:path>
              <a:moveTo>
                <a:pt x="0" y="45527"/>
              </a:moveTo>
              <a:lnTo>
                <a:pt x="1467584" y="45527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>
            <a:solidFill>
              <a:schemeClr val="bg1"/>
            </a:solidFill>
          </a:endParaRPr>
        </a:p>
      </dsp:txBody>
      <dsp:txXfrm>
        <a:off x="3113503" y="2077211"/>
        <a:ext cx="73379" cy="73379"/>
      </dsp:txXfrm>
    </dsp:sp>
    <dsp:sp modelId="{1AAB5840-A175-4D1F-82DC-12249C4AEEBF}">
      <dsp:nvSpPr>
        <dsp:cNvPr id="0" name=""/>
        <dsp:cNvSpPr/>
      </dsp:nvSpPr>
      <dsp:spPr>
        <a:xfrm>
          <a:off x="3676622" y="1212476"/>
          <a:ext cx="1560908" cy="780454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bg1"/>
              </a:solidFill>
            </a:rPr>
            <a:t>Изготовление</a:t>
          </a:r>
        </a:p>
      </dsp:txBody>
      <dsp:txXfrm>
        <a:off x="3699481" y="1235335"/>
        <a:ext cx="1515190" cy="734736"/>
      </dsp:txXfrm>
    </dsp:sp>
    <dsp:sp modelId="{AB68ABFF-13B6-41C2-B6A1-7CFE077B1403}">
      <dsp:nvSpPr>
        <dsp:cNvPr id="0" name=""/>
        <dsp:cNvSpPr/>
      </dsp:nvSpPr>
      <dsp:spPr>
        <a:xfrm rot="622236">
          <a:off x="2614267" y="2684214"/>
          <a:ext cx="1162619" cy="91054"/>
        </a:xfrm>
        <a:custGeom>
          <a:avLst/>
          <a:gdLst/>
          <a:ahLst/>
          <a:cxnLst/>
          <a:rect l="0" t="0" r="0" b="0"/>
          <a:pathLst>
            <a:path>
              <a:moveTo>
                <a:pt x="0" y="45527"/>
              </a:moveTo>
              <a:lnTo>
                <a:pt x="1162619" y="45527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>
            <a:solidFill>
              <a:schemeClr val="bg1"/>
            </a:solidFill>
          </a:endParaRPr>
        </a:p>
      </dsp:txBody>
      <dsp:txXfrm>
        <a:off x="3166511" y="2700676"/>
        <a:ext cx="58130" cy="58130"/>
      </dsp:txXfrm>
    </dsp:sp>
    <dsp:sp modelId="{13F4B0E0-873C-490F-9A8C-DCF08440ADC3}">
      <dsp:nvSpPr>
        <dsp:cNvPr id="0" name=""/>
        <dsp:cNvSpPr/>
      </dsp:nvSpPr>
      <dsp:spPr>
        <a:xfrm>
          <a:off x="3767390" y="2444159"/>
          <a:ext cx="1560908" cy="780454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bg1"/>
              </a:solidFill>
            </a:rPr>
            <a:t>Сборка и испытание</a:t>
          </a:r>
        </a:p>
      </dsp:txBody>
      <dsp:txXfrm>
        <a:off x="3790249" y="2467018"/>
        <a:ext cx="1515190" cy="7347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x-none" altLang="x-none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5F5BD6A9-A190-7D44-85E0-11775578C39E}" type="datetimeFigureOut">
              <a:rPr lang="ru-RU" altLang="x-none"/>
              <a:pPr/>
              <a:t>26.09.2023</a:t>
            </a:fld>
            <a:endParaRPr lang="ru-RU" altLang="x-none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x-none" altLang="x-none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5738AB77-DD64-244B-BA23-B27A7A5FE132}" type="slidenum">
              <a:rPr lang="ru-RU" altLang="x-none"/>
              <a:pPr/>
              <a:t>‹#›</a:t>
            </a:fld>
            <a:endParaRPr lang="ru-RU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endParaRPr lang="x-none" altLang="x-none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</a:defRPr>
            </a:lvl1pPr>
          </a:lstStyle>
          <a:p>
            <a:endParaRPr lang="x-none" altLang="x-none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endParaRPr lang="x-none" altLang="x-none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</a:defRPr>
            </a:lvl1pPr>
          </a:lstStyle>
          <a:p>
            <a:fld id="{3F2708E8-7C9E-DE4B-AFB2-CF4CB94BE044}" type="slidenum">
              <a:rPr lang="ru-RU" altLang="x-none"/>
              <a:pPr/>
              <a:t>‹#›</a:t>
            </a:fld>
            <a:endParaRPr lang="ru-RU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1266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x-none" altLang="x-none">
              <a:latin typeface="Arial" charset="0"/>
            </a:endParaRPr>
          </a:p>
        </p:txBody>
      </p:sp>
      <p:sp>
        <p:nvSpPr>
          <p:cNvPr id="11267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D8FB12A4-5C40-C444-80FF-C69DDC5E05A9}" type="slidenum">
              <a:rPr lang="ru-RU" altLang="x-none"/>
              <a:pPr>
                <a:spcBef>
                  <a:spcPct val="0"/>
                </a:spcBef>
              </a:pPr>
              <a:t>1</a:t>
            </a:fld>
            <a:endParaRPr lang="ru-RU" altLang="x-non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293688"/>
            <a:ext cx="1674813" cy="148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2778" y="2181283"/>
            <a:ext cx="8280400" cy="1031875"/>
          </a:xfrm>
          <a:ln/>
        </p:spPr>
        <p:txBody>
          <a:bodyPr/>
          <a:lstStyle>
            <a:lvl1pPr>
              <a:lnSpc>
                <a:spcPct val="130000"/>
              </a:lnSpc>
              <a:defRPr sz="1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2784" y="3284539"/>
            <a:ext cx="3743325" cy="649287"/>
          </a:xfrm>
          <a:ln/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826354504"/>
      </p:ext>
    </p:extLst>
  </p:cSld>
  <p:clrMapOvr>
    <a:masterClrMapping/>
  </p:clrMapOvr>
  <p:transition spd="med">
    <p:cover dir="l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DBC514-084B-6548-88DA-D89E5098CC4C}" type="slidenum">
              <a:rPr lang="ru-RU" altLang="x-none"/>
              <a:pPr/>
              <a:t>‹#›</a:t>
            </a:fld>
            <a:endParaRPr lang="ru-RU" altLang="x-none"/>
          </a:p>
        </p:txBody>
      </p:sp>
    </p:spTree>
    <p:extLst>
      <p:ext uri="{BB962C8B-B14F-4D97-AF65-F5344CB8AC3E}">
        <p14:creationId xmlns:p14="http://schemas.microsoft.com/office/powerpoint/2010/main" val="1204741543"/>
      </p:ext>
    </p:extLst>
  </p:cSld>
  <p:clrMapOvr>
    <a:masterClrMapping/>
  </p:clrMapOvr>
  <p:transition spd="med">
    <p:cover dir="l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56" y="0"/>
            <a:ext cx="2105025" cy="6273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8" y="0"/>
            <a:ext cx="6167437" cy="6273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0444B1-C269-2C4D-BB44-C9735B7F2920}" type="slidenum">
              <a:rPr lang="ru-RU" altLang="x-none"/>
              <a:pPr/>
              <a:t>‹#›</a:t>
            </a:fld>
            <a:endParaRPr lang="ru-RU" altLang="x-none"/>
          </a:p>
        </p:txBody>
      </p:sp>
    </p:spTree>
    <p:extLst>
      <p:ext uri="{BB962C8B-B14F-4D97-AF65-F5344CB8AC3E}">
        <p14:creationId xmlns:p14="http://schemas.microsoft.com/office/powerpoint/2010/main" val="1615289285"/>
      </p:ext>
    </p:extLst>
  </p:cSld>
  <p:clrMapOvr>
    <a:masterClrMapping/>
  </p:clrMapOvr>
  <p:transition spd="med">
    <p:cover dir="l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13" y="190500"/>
            <a:ext cx="9132887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48100" y="4659313"/>
            <a:ext cx="5292725" cy="219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</p:pic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1166791" y="2456388"/>
            <a:ext cx="7291409" cy="85164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>
          <a:xfrm>
            <a:off x="1046163" y="6596063"/>
            <a:ext cx="3068637" cy="2619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414142"/>
                </a:solidFill>
                <a:latin typeface="Arial" charset="0"/>
              </a:defRPr>
            </a:lvl1pPr>
          </a:lstStyle>
          <a:p>
            <a:r>
              <a:rPr lang="ru-RU" altLang="x-none"/>
              <a:t>из 26</a:t>
            </a:r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764092239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68360" y="0"/>
            <a:ext cx="7632360" cy="961920"/>
          </a:xfrm>
          <a:prstGeom prst="rect">
            <a:avLst/>
          </a:prstGeom>
        </p:spPr>
        <p:txBody>
          <a:bodyPr wrap="none"/>
          <a:lstStyle/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252000" y="1268280"/>
            <a:ext cx="8642880" cy="5043600"/>
          </a:xfrm>
          <a:prstGeom prst="rect">
            <a:avLst/>
          </a:prstGeom>
        </p:spPr>
        <p:txBody>
          <a:bodyPr anchor="ctr"/>
          <a:lstStyle/>
          <a:p>
            <a:r>
              <a:rPr lang="ru-RU"/>
              <a:t>Образец подзаголовка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390303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876800" y="1600200"/>
            <a:ext cx="3810000" cy="21891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876800" y="3941763"/>
            <a:ext cx="3810000" cy="218916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914400" y="6251575"/>
            <a:ext cx="19812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endParaRPr lang="x-none" altLang="x-none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r>
              <a:rPr lang="ru-RU" altLang="x-none"/>
              <a:t>из 26</a:t>
            </a:r>
            <a:endParaRPr lang="x-none" altLang="x-none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2DA9BB2-9AFB-F94F-8537-A1A7961625AD}" type="slidenum">
              <a:rPr lang="ru-RU" altLang="x-none"/>
              <a:pPr/>
              <a:t>‹#›</a:t>
            </a:fld>
            <a:endParaRPr lang="ru-RU" altLang="x-none"/>
          </a:p>
        </p:txBody>
      </p:sp>
    </p:spTree>
    <p:extLst>
      <p:ext uri="{BB962C8B-B14F-4D97-AF65-F5344CB8AC3E}">
        <p14:creationId xmlns:p14="http://schemas.microsoft.com/office/powerpoint/2010/main" val="426459734"/>
      </p:ext>
    </p:extLst>
  </p:cSld>
  <p:clrMapOvr>
    <a:masterClrMapping/>
  </p:clrMapOvr>
  <p:transition spd="med" advTm="7000">
    <p:cover dir="l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914400" y="277813"/>
            <a:ext cx="7772400" cy="58531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914400" y="6251575"/>
            <a:ext cx="19812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endParaRPr lang="x-none" altLang="x-none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r>
              <a:rPr lang="ru-RU" altLang="x-none"/>
              <a:t>из 26</a:t>
            </a:r>
            <a:endParaRPr lang="x-none" altLang="x-none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4A106AB-D2EC-0946-835C-905B92591C13}" type="slidenum">
              <a:rPr lang="ru-RU" altLang="x-none"/>
              <a:pPr/>
              <a:t>‹#›</a:t>
            </a:fld>
            <a:endParaRPr lang="ru-RU" altLang="x-none"/>
          </a:p>
        </p:txBody>
      </p:sp>
    </p:spTree>
    <p:extLst>
      <p:ext uri="{BB962C8B-B14F-4D97-AF65-F5344CB8AC3E}">
        <p14:creationId xmlns:p14="http://schemas.microsoft.com/office/powerpoint/2010/main" val="1355819299"/>
      </p:ext>
    </p:extLst>
  </p:cSld>
  <p:clrMapOvr>
    <a:masterClrMapping/>
  </p:clrMapOvr>
  <p:transition spd="med" advTm="7000">
    <p:cover dir="l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914400" y="6251575"/>
            <a:ext cx="19812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endParaRPr lang="x-none" altLang="x-non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r>
              <a:rPr lang="ru-RU" altLang="x-none"/>
              <a:t>из 26</a:t>
            </a:r>
            <a:endParaRPr lang="x-none" altLang="x-non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400FD1B-4B74-F04A-A93E-FA29AD851EE0}" type="slidenum">
              <a:rPr lang="ru-RU" altLang="x-none"/>
              <a:pPr/>
              <a:t>‹#›</a:t>
            </a:fld>
            <a:endParaRPr lang="ru-RU" altLang="x-none"/>
          </a:p>
        </p:txBody>
      </p:sp>
    </p:spTree>
    <p:extLst>
      <p:ext uri="{BB962C8B-B14F-4D97-AF65-F5344CB8AC3E}">
        <p14:creationId xmlns:p14="http://schemas.microsoft.com/office/powerpoint/2010/main" val="305979976"/>
      </p:ext>
    </p:extLst>
  </p:cSld>
  <p:clrMapOvr>
    <a:masterClrMapping/>
  </p:clrMapOvr>
  <p:transition spd="med" advTm="7000">
    <p:cover dir="l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82889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68360" y="0"/>
            <a:ext cx="7632360" cy="961920"/>
          </a:xfrm>
          <a:prstGeom prst="rect">
            <a:avLst/>
          </a:prstGeom>
        </p:spPr>
        <p:txBody>
          <a:bodyPr wrap="none"/>
          <a:lstStyle/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252000" y="1268280"/>
            <a:ext cx="8642880" cy="5043600"/>
          </a:xfrm>
          <a:prstGeom prst="rect">
            <a:avLst/>
          </a:prstGeom>
        </p:spPr>
        <p:txBody>
          <a:bodyPr anchor="ctr"/>
          <a:lstStyle/>
          <a:p>
            <a:r>
              <a:rPr lang="ru-RU"/>
              <a:t>Образец подзаголовка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63817144"/>
      </p:ext>
    </p:extLst>
  </p:cSld>
  <p:clrMapOvr>
    <a:masterClrMapping/>
  </p:clrMapOvr>
  <p:transition spd="med">
    <p:cover dir="l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68360" y="0"/>
            <a:ext cx="7632360" cy="961920"/>
          </a:xfrm>
          <a:prstGeom prst="rect">
            <a:avLst/>
          </a:prstGeom>
        </p:spPr>
        <p:txBody>
          <a:bodyPr wrap="none"/>
          <a:lstStyle/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252000" y="1268280"/>
            <a:ext cx="8642880" cy="504324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185285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7810731-9099-394F-822E-35592ABCACA7}" type="slidenum">
              <a:rPr lang="ru-RU" altLang="x-none"/>
              <a:pPr/>
              <a:t>‹#›</a:t>
            </a:fld>
            <a:endParaRPr lang="ru-RU" altLang="x-none"/>
          </a:p>
        </p:txBody>
      </p:sp>
    </p:spTree>
    <p:extLst>
      <p:ext uri="{BB962C8B-B14F-4D97-AF65-F5344CB8AC3E}">
        <p14:creationId xmlns:p14="http://schemas.microsoft.com/office/powerpoint/2010/main" val="1556382157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68360" y="0"/>
            <a:ext cx="7632360" cy="961920"/>
          </a:xfrm>
          <a:prstGeom prst="rect">
            <a:avLst/>
          </a:prstGeom>
        </p:spPr>
        <p:txBody>
          <a:bodyPr wrap="none"/>
          <a:lstStyle/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252000" y="1268280"/>
            <a:ext cx="4217400" cy="504324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PlaceHolder 3"/>
          <p:cNvSpPr>
            <a:spLocks noGrp="1"/>
          </p:cNvSpPr>
          <p:nvPr>
            <p:ph type="body"/>
          </p:nvPr>
        </p:nvSpPr>
        <p:spPr>
          <a:xfrm>
            <a:off x="4680360" y="1268280"/>
            <a:ext cx="4217400" cy="504324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0348872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68360" y="0"/>
            <a:ext cx="7632360" cy="961920"/>
          </a:xfrm>
          <a:prstGeom prst="rect">
            <a:avLst/>
          </a:prstGeom>
        </p:spPr>
        <p:txBody>
          <a:bodyPr wrap="none"/>
          <a:lstStyle/>
          <a:p>
            <a:r>
              <a:rPr lang="ru-RU"/>
              <a:t>Образец заголовка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79852855"/>
      </p:ext>
    </p:extLst>
  </p:cSld>
  <p:clrMapOvr>
    <a:masterClrMapping/>
  </p:clrMapOvr>
  <p:transition spd="med">
    <p:cover dir="l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subTitle"/>
          </p:nvPr>
        </p:nvSpPr>
        <p:spPr>
          <a:xfrm>
            <a:off x="468360" y="0"/>
            <a:ext cx="7632360" cy="6311520"/>
          </a:xfrm>
          <a:prstGeom prst="rect">
            <a:avLst/>
          </a:prstGeom>
        </p:spPr>
        <p:txBody>
          <a:bodyPr anchor="ctr"/>
          <a:lstStyle/>
          <a:p>
            <a:r>
              <a:rPr lang="ru-RU"/>
              <a:t>Образец подзаголовка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145407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68360" y="0"/>
            <a:ext cx="7632360" cy="961920"/>
          </a:xfrm>
          <a:prstGeom prst="rect">
            <a:avLst/>
          </a:prstGeom>
        </p:spPr>
        <p:txBody>
          <a:bodyPr wrap="none"/>
          <a:lstStyle/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252000" y="1268280"/>
            <a:ext cx="4217400" cy="240516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252000" y="3902040"/>
            <a:ext cx="4217400" cy="240516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PlaceHolder 4"/>
          <p:cNvSpPr>
            <a:spLocks noGrp="1"/>
          </p:cNvSpPr>
          <p:nvPr>
            <p:ph type="body"/>
          </p:nvPr>
        </p:nvSpPr>
        <p:spPr>
          <a:xfrm>
            <a:off x="4680360" y="1268280"/>
            <a:ext cx="4217400" cy="504324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9409198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68360" y="0"/>
            <a:ext cx="7632360" cy="961920"/>
          </a:xfrm>
          <a:prstGeom prst="rect">
            <a:avLst/>
          </a:prstGeom>
        </p:spPr>
        <p:txBody>
          <a:bodyPr wrap="none"/>
          <a:lstStyle/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252000" y="1268280"/>
            <a:ext cx="4217400" cy="504324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4680360" y="1268280"/>
            <a:ext cx="4217400" cy="240516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4680360" y="3902040"/>
            <a:ext cx="4217400" cy="240516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1184815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468360" y="0"/>
            <a:ext cx="7632360" cy="961920"/>
          </a:xfrm>
          <a:prstGeom prst="rect">
            <a:avLst/>
          </a:prstGeom>
        </p:spPr>
        <p:txBody>
          <a:bodyPr wrap="none"/>
          <a:lstStyle/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252000" y="1268280"/>
            <a:ext cx="4217400" cy="240516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4680360" y="1268280"/>
            <a:ext cx="4217400" cy="240516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252000" y="3902040"/>
            <a:ext cx="8642520" cy="240516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07452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468360" y="0"/>
            <a:ext cx="7632360" cy="961920"/>
          </a:xfrm>
          <a:prstGeom prst="rect">
            <a:avLst/>
          </a:prstGeom>
        </p:spPr>
        <p:txBody>
          <a:bodyPr wrap="none"/>
          <a:lstStyle/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252000" y="1268280"/>
            <a:ext cx="8642880" cy="240516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252000" y="3902040"/>
            <a:ext cx="8642880" cy="240516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9060203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68360" y="0"/>
            <a:ext cx="7632360" cy="961920"/>
          </a:xfrm>
          <a:prstGeom prst="rect">
            <a:avLst/>
          </a:prstGeom>
        </p:spPr>
        <p:txBody>
          <a:bodyPr wrap="none"/>
          <a:lstStyle/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252000" y="1268280"/>
            <a:ext cx="4217400" cy="240516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4680360" y="1268280"/>
            <a:ext cx="4217400" cy="240516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4680360" y="3902040"/>
            <a:ext cx="4217400" cy="240516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2" name="PlaceHolder 5"/>
          <p:cNvSpPr>
            <a:spLocks noGrp="1"/>
          </p:cNvSpPr>
          <p:nvPr>
            <p:ph type="body"/>
          </p:nvPr>
        </p:nvSpPr>
        <p:spPr>
          <a:xfrm>
            <a:off x="252000" y="3902040"/>
            <a:ext cx="4217400" cy="240516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708299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468360" y="0"/>
            <a:ext cx="7632360" cy="961920"/>
          </a:xfrm>
          <a:prstGeom prst="rect">
            <a:avLst/>
          </a:prstGeom>
        </p:spPr>
        <p:txBody>
          <a:bodyPr wrap="none"/>
          <a:lstStyle/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252000" y="1268280"/>
            <a:ext cx="4217400" cy="240516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4680360" y="1268280"/>
            <a:ext cx="4217400" cy="240516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9084577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914400" y="6251575"/>
            <a:ext cx="19812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endParaRPr lang="x-none" altLang="x-non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r>
              <a:rPr lang="ru-RU" altLang="x-none"/>
              <a:t>из 26</a:t>
            </a:r>
            <a:endParaRPr lang="x-none" altLang="x-non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D7A5E312-5917-AC49-946E-AA03A5A86AA8}" type="slidenum">
              <a:rPr lang="ru-RU" altLang="x-none"/>
              <a:pPr/>
              <a:t>‹#›</a:t>
            </a:fld>
            <a:endParaRPr lang="ru-RU" altLang="x-none"/>
          </a:p>
        </p:txBody>
      </p:sp>
    </p:spTree>
    <p:extLst>
      <p:ext uri="{BB962C8B-B14F-4D97-AF65-F5344CB8AC3E}">
        <p14:creationId xmlns:p14="http://schemas.microsoft.com/office/powerpoint/2010/main" val="1179960661"/>
      </p:ext>
    </p:extLst>
  </p:cSld>
  <p:clrMapOvr>
    <a:masterClrMapping/>
  </p:clrMapOvr>
  <p:transition spd="med" advTm="7000">
    <p:cover dir="l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5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73CD25-E48F-9145-AF7C-04CD485F7D73}" type="slidenum">
              <a:rPr lang="ru-RU" altLang="x-none"/>
              <a:pPr/>
              <a:t>‹#›</a:t>
            </a:fld>
            <a:endParaRPr lang="ru-RU" altLang="x-none"/>
          </a:p>
        </p:txBody>
      </p:sp>
    </p:spTree>
    <p:extLst>
      <p:ext uri="{BB962C8B-B14F-4D97-AF65-F5344CB8AC3E}">
        <p14:creationId xmlns:p14="http://schemas.microsoft.com/office/powerpoint/2010/main" val="1032887405"/>
      </p:ext>
    </p:extLst>
  </p:cSld>
  <p:clrMapOvr>
    <a:masterClrMapping/>
  </p:clrMapOvr>
  <p:transition spd="med">
    <p:cover dir="ld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293688"/>
            <a:ext cx="1674813" cy="148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2778" y="2181283"/>
            <a:ext cx="8280400" cy="1031875"/>
          </a:xfrm>
          <a:ln/>
        </p:spPr>
        <p:txBody>
          <a:bodyPr/>
          <a:lstStyle>
            <a:lvl1pPr>
              <a:lnSpc>
                <a:spcPct val="130000"/>
              </a:lnSpc>
              <a:defRPr sz="1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2784" y="3284539"/>
            <a:ext cx="3743325" cy="649287"/>
          </a:xfrm>
          <a:ln/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824948332"/>
      </p:ext>
    </p:extLst>
  </p:cSld>
  <p:clrMapOvr>
    <a:masterClrMapping/>
  </p:clrMapOvr>
  <p:transition spd="med">
    <p:cover dir="ld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A92CFF7-5599-094D-89FA-5750DA841B12}" type="slidenum">
              <a:rPr lang="ru-RU" altLang="x-none"/>
              <a:pPr/>
              <a:t>‹#›</a:t>
            </a:fld>
            <a:endParaRPr lang="ru-RU" altLang="x-none"/>
          </a:p>
        </p:txBody>
      </p:sp>
    </p:spTree>
    <p:extLst>
      <p:ext uri="{BB962C8B-B14F-4D97-AF65-F5344CB8AC3E}">
        <p14:creationId xmlns:p14="http://schemas.microsoft.com/office/powerpoint/2010/main" val="1545169470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5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3741C3D-BC37-264A-A7F1-7CA41A7F0FE5}" type="slidenum">
              <a:rPr lang="ru-RU" altLang="x-none"/>
              <a:pPr/>
              <a:t>‹#›</a:t>
            </a:fld>
            <a:endParaRPr lang="ru-RU" altLang="x-none"/>
          </a:p>
        </p:txBody>
      </p:sp>
    </p:spTree>
    <p:extLst>
      <p:ext uri="{BB962C8B-B14F-4D97-AF65-F5344CB8AC3E}">
        <p14:creationId xmlns:p14="http://schemas.microsoft.com/office/powerpoint/2010/main" val="143539119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42" y="1125538"/>
            <a:ext cx="413543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6179" y="1125538"/>
            <a:ext cx="4137025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FECFF00-CAC5-264F-81BA-ADB29958F6F4}" type="slidenum">
              <a:rPr lang="ru-RU" altLang="x-none"/>
              <a:pPr/>
              <a:t>‹#›</a:t>
            </a:fld>
            <a:endParaRPr lang="ru-RU" altLang="x-none"/>
          </a:p>
        </p:txBody>
      </p:sp>
    </p:spTree>
    <p:extLst>
      <p:ext uri="{BB962C8B-B14F-4D97-AF65-F5344CB8AC3E}">
        <p14:creationId xmlns:p14="http://schemas.microsoft.com/office/powerpoint/2010/main" val="837837452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145686D-AEC4-054C-A7F9-6A9090B9AF77}" type="slidenum">
              <a:rPr lang="ru-RU" altLang="x-none"/>
              <a:pPr/>
              <a:t>‹#›</a:t>
            </a:fld>
            <a:endParaRPr lang="ru-RU" altLang="x-none"/>
          </a:p>
        </p:txBody>
      </p:sp>
    </p:spTree>
    <p:extLst>
      <p:ext uri="{BB962C8B-B14F-4D97-AF65-F5344CB8AC3E}">
        <p14:creationId xmlns:p14="http://schemas.microsoft.com/office/powerpoint/2010/main" val="483782385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DDCC36-9768-424A-B717-888591DC8561}" type="slidenum">
              <a:rPr lang="ru-RU" altLang="x-none"/>
              <a:pPr/>
              <a:t>‹#›</a:t>
            </a:fld>
            <a:endParaRPr lang="ru-RU" altLang="x-none"/>
          </a:p>
        </p:txBody>
      </p:sp>
    </p:spTree>
    <p:extLst>
      <p:ext uri="{BB962C8B-B14F-4D97-AF65-F5344CB8AC3E}">
        <p14:creationId xmlns:p14="http://schemas.microsoft.com/office/powerpoint/2010/main" val="1966920281"/>
      </p:ext>
    </p:extLst>
  </p:cSld>
  <p:clrMapOvr>
    <a:masterClrMapping/>
  </p:clrMapOvr>
  <p:transition spd="med">
    <p:cover dir="ld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2B6B8E9-466D-654D-A40E-0B91A36EBD43}" type="slidenum">
              <a:rPr lang="ru-RU" altLang="x-none"/>
              <a:pPr/>
              <a:t>‹#›</a:t>
            </a:fld>
            <a:endParaRPr lang="ru-RU" altLang="x-none"/>
          </a:p>
        </p:txBody>
      </p:sp>
    </p:spTree>
    <p:extLst>
      <p:ext uri="{BB962C8B-B14F-4D97-AF65-F5344CB8AC3E}">
        <p14:creationId xmlns:p14="http://schemas.microsoft.com/office/powerpoint/2010/main" val="557457153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34A55D1-ADA2-1747-88DE-516F3E8710BE}" type="slidenum">
              <a:rPr lang="ru-RU" altLang="x-none"/>
              <a:pPr/>
              <a:t>‹#›</a:t>
            </a:fld>
            <a:endParaRPr lang="ru-RU" altLang="x-none"/>
          </a:p>
        </p:txBody>
      </p:sp>
    </p:spTree>
    <p:extLst>
      <p:ext uri="{BB962C8B-B14F-4D97-AF65-F5344CB8AC3E}">
        <p14:creationId xmlns:p14="http://schemas.microsoft.com/office/powerpoint/2010/main" val="1858702257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Чтобы добавить рисунок, перетащите его в заполнитель или щелкните значок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920F576-7DDB-8A4C-80B6-C9544A15CC86}" type="slidenum">
              <a:rPr lang="ru-RU" altLang="x-none"/>
              <a:pPr/>
              <a:t>‹#›</a:t>
            </a:fld>
            <a:endParaRPr lang="ru-RU" altLang="x-none"/>
          </a:p>
        </p:txBody>
      </p:sp>
    </p:spTree>
    <p:extLst>
      <p:ext uri="{BB962C8B-B14F-4D97-AF65-F5344CB8AC3E}">
        <p14:creationId xmlns:p14="http://schemas.microsoft.com/office/powerpoint/2010/main" val="1911704137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0CF50F2-4658-D24F-9201-983B0A1485FC}" type="slidenum">
              <a:rPr lang="ru-RU" altLang="x-none"/>
              <a:pPr/>
              <a:t>‹#›</a:t>
            </a:fld>
            <a:endParaRPr lang="ru-RU" altLang="x-none"/>
          </a:p>
        </p:txBody>
      </p:sp>
    </p:spTree>
    <p:extLst>
      <p:ext uri="{BB962C8B-B14F-4D97-AF65-F5344CB8AC3E}">
        <p14:creationId xmlns:p14="http://schemas.microsoft.com/office/powerpoint/2010/main" val="150858779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42" y="1125538"/>
            <a:ext cx="413543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6179" y="1125538"/>
            <a:ext cx="4137025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9CE4AE-799C-1140-B087-374C8C674F31}" type="slidenum">
              <a:rPr lang="ru-RU" altLang="x-none"/>
              <a:pPr/>
              <a:t>‹#›</a:t>
            </a:fld>
            <a:endParaRPr lang="ru-RU" altLang="x-none"/>
          </a:p>
        </p:txBody>
      </p:sp>
    </p:spTree>
    <p:extLst>
      <p:ext uri="{BB962C8B-B14F-4D97-AF65-F5344CB8AC3E}">
        <p14:creationId xmlns:p14="http://schemas.microsoft.com/office/powerpoint/2010/main" val="1628297134"/>
      </p:ext>
    </p:extLst>
  </p:cSld>
  <p:clrMapOvr>
    <a:masterClrMapping/>
  </p:clrMapOvr>
  <p:transition spd="med">
    <p:cover dir="ld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56" y="0"/>
            <a:ext cx="2105025" cy="6273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8" y="0"/>
            <a:ext cx="6167437" cy="6273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12791D0-B9E3-7A45-A594-6A1187F06057}" type="slidenum">
              <a:rPr lang="ru-RU" altLang="x-none"/>
              <a:pPr/>
              <a:t>‹#›</a:t>
            </a:fld>
            <a:endParaRPr lang="ru-RU" altLang="x-none"/>
          </a:p>
        </p:txBody>
      </p:sp>
    </p:spTree>
    <p:extLst>
      <p:ext uri="{BB962C8B-B14F-4D97-AF65-F5344CB8AC3E}">
        <p14:creationId xmlns:p14="http://schemas.microsoft.com/office/powerpoint/2010/main" val="1643083662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13" y="190500"/>
            <a:ext cx="9132887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48100" y="4659313"/>
            <a:ext cx="5292725" cy="219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</p:pic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1166791" y="2456388"/>
            <a:ext cx="7291409" cy="85164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>
          <a:xfrm>
            <a:off x="1046163" y="6596063"/>
            <a:ext cx="3068637" cy="2619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414142"/>
                </a:solidFill>
                <a:latin typeface="Arial" charset="0"/>
              </a:defRPr>
            </a:lvl1pPr>
          </a:lstStyle>
          <a:p>
            <a:r>
              <a:rPr lang="ru-RU" altLang="x-none"/>
              <a:t>из 26</a:t>
            </a:r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814890461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68360" y="0"/>
            <a:ext cx="7632360" cy="961920"/>
          </a:xfrm>
          <a:prstGeom prst="rect">
            <a:avLst/>
          </a:prstGeom>
        </p:spPr>
        <p:txBody>
          <a:bodyPr wrap="none"/>
          <a:lstStyle/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252000" y="1268280"/>
            <a:ext cx="8642880" cy="5043600"/>
          </a:xfrm>
          <a:prstGeom prst="rect">
            <a:avLst/>
          </a:prstGeom>
        </p:spPr>
        <p:txBody>
          <a:bodyPr anchor="ctr"/>
          <a:lstStyle/>
          <a:p>
            <a:r>
              <a:rPr lang="ru-RU"/>
              <a:t>Образец подзаголовка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36076110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293688"/>
            <a:ext cx="1674813" cy="148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2778" y="2181283"/>
            <a:ext cx="8280400" cy="1031875"/>
          </a:xfrm>
          <a:ln/>
        </p:spPr>
        <p:txBody>
          <a:bodyPr/>
          <a:lstStyle>
            <a:lvl1pPr>
              <a:lnSpc>
                <a:spcPct val="130000"/>
              </a:lnSpc>
              <a:defRPr sz="1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2784" y="3284539"/>
            <a:ext cx="3743325" cy="649287"/>
          </a:xfrm>
          <a:ln/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3940726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822B12-E2A5-E949-A86D-523AB0CD8FEA}" type="slidenum">
              <a:rPr lang="ru-RU" altLang="x-none"/>
              <a:pPr/>
              <a:t>‹#›</a:t>
            </a:fld>
            <a:endParaRPr lang="ru-RU" altLang="x-none"/>
          </a:p>
        </p:txBody>
      </p:sp>
    </p:spTree>
    <p:extLst>
      <p:ext uri="{BB962C8B-B14F-4D97-AF65-F5344CB8AC3E}">
        <p14:creationId xmlns:p14="http://schemas.microsoft.com/office/powerpoint/2010/main" val="1769172087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5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3814E8-D756-AA41-A9AA-D478A387BEFA}" type="slidenum">
              <a:rPr lang="ru-RU" altLang="x-none"/>
              <a:pPr/>
              <a:t>‹#›</a:t>
            </a:fld>
            <a:endParaRPr lang="ru-RU" altLang="x-none"/>
          </a:p>
        </p:txBody>
      </p:sp>
    </p:spTree>
    <p:extLst>
      <p:ext uri="{BB962C8B-B14F-4D97-AF65-F5344CB8AC3E}">
        <p14:creationId xmlns:p14="http://schemas.microsoft.com/office/powerpoint/2010/main" val="416689847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42" y="1125538"/>
            <a:ext cx="413543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6179" y="1125538"/>
            <a:ext cx="4137025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F90F9B-E310-BE4D-A5FE-A312BECC51FE}" type="slidenum">
              <a:rPr lang="ru-RU" altLang="x-none"/>
              <a:pPr/>
              <a:t>‹#›</a:t>
            </a:fld>
            <a:endParaRPr lang="ru-RU" altLang="x-none"/>
          </a:p>
        </p:txBody>
      </p:sp>
    </p:spTree>
    <p:extLst>
      <p:ext uri="{BB962C8B-B14F-4D97-AF65-F5344CB8AC3E}">
        <p14:creationId xmlns:p14="http://schemas.microsoft.com/office/powerpoint/2010/main" val="362085662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4BA545-8658-8B45-A99E-DCAC8356B160}" type="slidenum">
              <a:rPr lang="ru-RU" altLang="x-none"/>
              <a:pPr/>
              <a:t>‹#›</a:t>
            </a:fld>
            <a:endParaRPr lang="ru-RU" altLang="x-none"/>
          </a:p>
        </p:txBody>
      </p:sp>
    </p:spTree>
    <p:extLst>
      <p:ext uri="{BB962C8B-B14F-4D97-AF65-F5344CB8AC3E}">
        <p14:creationId xmlns:p14="http://schemas.microsoft.com/office/powerpoint/2010/main" val="1752549283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F1089A-BCAE-C04F-987C-C3DC7F978BD8}" type="slidenum">
              <a:rPr lang="ru-RU" altLang="x-none"/>
              <a:pPr/>
              <a:t>‹#›</a:t>
            </a:fld>
            <a:endParaRPr lang="ru-RU" altLang="x-none"/>
          </a:p>
        </p:txBody>
      </p:sp>
    </p:spTree>
    <p:extLst>
      <p:ext uri="{BB962C8B-B14F-4D97-AF65-F5344CB8AC3E}">
        <p14:creationId xmlns:p14="http://schemas.microsoft.com/office/powerpoint/2010/main" val="210097129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A021E6-80C1-B740-A7E4-01551A7FC739}" type="slidenum">
              <a:rPr lang="ru-RU" altLang="x-none"/>
              <a:pPr/>
              <a:t>‹#›</a:t>
            </a:fld>
            <a:endParaRPr lang="ru-RU" altLang="x-none"/>
          </a:p>
        </p:txBody>
      </p:sp>
    </p:spTree>
    <p:extLst>
      <p:ext uri="{BB962C8B-B14F-4D97-AF65-F5344CB8AC3E}">
        <p14:creationId xmlns:p14="http://schemas.microsoft.com/office/powerpoint/2010/main" val="63933143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512A17-4B0F-7740-9F7F-CA7E76575F41}" type="slidenum">
              <a:rPr lang="ru-RU" altLang="x-none"/>
              <a:pPr/>
              <a:t>‹#›</a:t>
            </a:fld>
            <a:endParaRPr lang="ru-RU" altLang="x-none"/>
          </a:p>
        </p:txBody>
      </p:sp>
    </p:spTree>
    <p:extLst>
      <p:ext uri="{BB962C8B-B14F-4D97-AF65-F5344CB8AC3E}">
        <p14:creationId xmlns:p14="http://schemas.microsoft.com/office/powerpoint/2010/main" val="1405817417"/>
      </p:ext>
    </p:extLst>
  </p:cSld>
  <p:clrMapOvr>
    <a:masterClrMapping/>
  </p:clrMapOvr>
  <p:transition spd="med">
    <p:cover dir="ld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14FC32-CBB1-6A4E-B7B9-AF2BABAE1B11}" type="slidenum">
              <a:rPr lang="ru-RU" altLang="x-none"/>
              <a:pPr/>
              <a:t>‹#›</a:t>
            </a:fld>
            <a:endParaRPr lang="ru-RU" altLang="x-none"/>
          </a:p>
        </p:txBody>
      </p:sp>
    </p:spTree>
    <p:extLst>
      <p:ext uri="{BB962C8B-B14F-4D97-AF65-F5344CB8AC3E}">
        <p14:creationId xmlns:p14="http://schemas.microsoft.com/office/powerpoint/2010/main" val="1382742104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Чтобы добавить рисунок, перетащите его в заполнитель или щелкните значок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1065A6-7C58-1A4A-87D7-7283BBEF3230}" type="slidenum">
              <a:rPr lang="ru-RU" altLang="x-none"/>
              <a:pPr/>
              <a:t>‹#›</a:t>
            </a:fld>
            <a:endParaRPr lang="ru-RU" altLang="x-none"/>
          </a:p>
        </p:txBody>
      </p:sp>
    </p:spTree>
    <p:extLst>
      <p:ext uri="{BB962C8B-B14F-4D97-AF65-F5344CB8AC3E}">
        <p14:creationId xmlns:p14="http://schemas.microsoft.com/office/powerpoint/2010/main" val="1825997741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2DE598-6883-CB46-9361-8E6A2BC1EBFE}" type="slidenum">
              <a:rPr lang="ru-RU" altLang="x-none"/>
              <a:pPr/>
              <a:t>‹#›</a:t>
            </a:fld>
            <a:endParaRPr lang="ru-RU" altLang="x-none"/>
          </a:p>
        </p:txBody>
      </p:sp>
    </p:spTree>
    <p:extLst>
      <p:ext uri="{BB962C8B-B14F-4D97-AF65-F5344CB8AC3E}">
        <p14:creationId xmlns:p14="http://schemas.microsoft.com/office/powerpoint/2010/main" val="2002717357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56" y="0"/>
            <a:ext cx="2105025" cy="6273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8" y="0"/>
            <a:ext cx="6167437" cy="6273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B93779-5723-5044-B790-F2B9E5595FCD}" type="slidenum">
              <a:rPr lang="ru-RU" altLang="x-none"/>
              <a:pPr/>
              <a:t>‹#›</a:t>
            </a:fld>
            <a:endParaRPr lang="ru-RU" altLang="x-none"/>
          </a:p>
        </p:txBody>
      </p:sp>
    </p:spTree>
    <p:extLst>
      <p:ext uri="{BB962C8B-B14F-4D97-AF65-F5344CB8AC3E}">
        <p14:creationId xmlns:p14="http://schemas.microsoft.com/office/powerpoint/2010/main" val="11936021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13" y="190500"/>
            <a:ext cx="9132887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48100" y="4659313"/>
            <a:ext cx="5292725" cy="219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</p:pic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1166791" y="2456388"/>
            <a:ext cx="7291409" cy="85164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>
          <a:xfrm>
            <a:off x="1046163" y="6596063"/>
            <a:ext cx="3068637" cy="2619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414142"/>
                </a:solidFill>
                <a:latin typeface="Arial" charset="0"/>
              </a:defRPr>
            </a:lvl1pPr>
          </a:lstStyle>
          <a:p>
            <a:r>
              <a:rPr lang="ru-RU" altLang="x-none"/>
              <a:t>из 26</a:t>
            </a:r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226064359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68360" y="0"/>
            <a:ext cx="7632360" cy="961920"/>
          </a:xfrm>
          <a:prstGeom prst="rect">
            <a:avLst/>
          </a:prstGeom>
        </p:spPr>
        <p:txBody>
          <a:bodyPr wrap="none"/>
          <a:lstStyle/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252000" y="1268280"/>
            <a:ext cx="8642880" cy="5043600"/>
          </a:xfrm>
          <a:prstGeom prst="rect">
            <a:avLst/>
          </a:prstGeom>
        </p:spPr>
        <p:txBody>
          <a:bodyPr anchor="ctr"/>
          <a:lstStyle/>
          <a:p>
            <a:r>
              <a:rPr lang="ru-RU"/>
              <a:t>Образец подзаголовка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56511017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914400" y="6251575"/>
            <a:ext cx="19812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endParaRPr lang="x-none" altLang="x-non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r>
              <a:rPr lang="ru-RU" altLang="x-none"/>
              <a:t>из 26</a:t>
            </a:r>
            <a:endParaRPr lang="x-none" altLang="x-non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8F27A1C-4DF0-F64F-AE1C-EBA36AE4BA39}" type="slidenum">
              <a:rPr lang="ru-RU" altLang="x-none"/>
              <a:pPr/>
              <a:t>‹#›</a:t>
            </a:fld>
            <a:endParaRPr lang="ru-RU" altLang="x-none"/>
          </a:p>
        </p:txBody>
      </p:sp>
    </p:spTree>
    <p:extLst>
      <p:ext uri="{BB962C8B-B14F-4D97-AF65-F5344CB8AC3E}">
        <p14:creationId xmlns:p14="http://schemas.microsoft.com/office/powerpoint/2010/main" val="168663366"/>
      </p:ext>
    </p:extLst>
  </p:cSld>
  <p:clrMapOvr>
    <a:masterClrMapping/>
  </p:clrMapOvr>
  <p:transition spd="med" advTm="7000">
    <p:cover dir="l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E6FAB0-4147-C34C-957E-4049BDFA4BC9}" type="slidenum">
              <a:rPr lang="ru-RU" altLang="x-none"/>
              <a:pPr/>
              <a:t>‹#›</a:t>
            </a:fld>
            <a:endParaRPr lang="ru-RU" altLang="x-none"/>
          </a:p>
        </p:txBody>
      </p:sp>
    </p:spTree>
    <p:extLst>
      <p:ext uri="{BB962C8B-B14F-4D97-AF65-F5344CB8AC3E}">
        <p14:creationId xmlns:p14="http://schemas.microsoft.com/office/powerpoint/2010/main" val="958243225"/>
      </p:ext>
    </p:extLst>
  </p:cSld>
  <p:clrMapOvr>
    <a:masterClrMapping/>
  </p:clrMapOvr>
  <p:transition spd="med">
    <p:cover dir="l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7FD0AF-DCC7-3840-93C3-686770F77C82}" type="slidenum">
              <a:rPr lang="ru-RU" altLang="x-none"/>
              <a:pPr/>
              <a:t>‹#›</a:t>
            </a:fld>
            <a:endParaRPr lang="ru-RU" altLang="x-none"/>
          </a:p>
        </p:txBody>
      </p:sp>
    </p:spTree>
    <p:extLst>
      <p:ext uri="{BB962C8B-B14F-4D97-AF65-F5344CB8AC3E}">
        <p14:creationId xmlns:p14="http://schemas.microsoft.com/office/powerpoint/2010/main" val="1214013722"/>
      </p:ext>
    </p:extLst>
  </p:cSld>
  <p:clrMapOvr>
    <a:masterClrMapping/>
  </p:clrMapOvr>
  <p:transition spd="med">
    <p:cover dir="l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E5B2C0-4F14-E446-9536-2B565E4A05BE}" type="slidenum">
              <a:rPr lang="ru-RU" altLang="x-none"/>
              <a:pPr/>
              <a:t>‹#›</a:t>
            </a:fld>
            <a:endParaRPr lang="ru-RU" altLang="x-none"/>
          </a:p>
        </p:txBody>
      </p:sp>
    </p:spTree>
    <p:extLst>
      <p:ext uri="{BB962C8B-B14F-4D97-AF65-F5344CB8AC3E}">
        <p14:creationId xmlns:p14="http://schemas.microsoft.com/office/powerpoint/2010/main" val="686495507"/>
      </p:ext>
    </p:extLst>
  </p:cSld>
  <p:clrMapOvr>
    <a:masterClrMapping/>
  </p:clrMapOvr>
  <p:transition spd="med">
    <p:cover dir="l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Чтобы добавить рисунок, перетащите его в заполнитель или щелкните значок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E1789D-2E14-5842-A151-736E22A9D4E0}" type="slidenum">
              <a:rPr lang="ru-RU" altLang="x-none"/>
              <a:pPr/>
              <a:t>‹#›</a:t>
            </a:fld>
            <a:endParaRPr lang="ru-RU" altLang="x-none"/>
          </a:p>
        </p:txBody>
      </p:sp>
    </p:spTree>
    <p:extLst>
      <p:ext uri="{BB962C8B-B14F-4D97-AF65-F5344CB8AC3E}">
        <p14:creationId xmlns:p14="http://schemas.microsoft.com/office/powerpoint/2010/main" val="1647834465"/>
      </p:ext>
    </p:extLst>
  </p:cSld>
  <p:clrMapOvr>
    <a:masterClrMapping/>
  </p:clrMapOvr>
  <p:transition spd="med">
    <p:cover dir="l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18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image" Target="../media/image5.jpeg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31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44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52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9763" y="6448425"/>
            <a:ext cx="62706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 eaLnBrk="1" hangingPunct="1">
              <a:defRPr>
                <a:solidFill>
                  <a:srgbClr val="003274"/>
                </a:solidFill>
              </a:defRPr>
            </a:lvl1pPr>
          </a:lstStyle>
          <a:p>
            <a:fld id="{C69DAAE3-E1DE-6044-88A0-5DFB29F64535}" type="slidenum">
              <a:rPr lang="ru-RU" altLang="x-none"/>
              <a:pPr/>
              <a:t>‹#›</a:t>
            </a:fld>
            <a:endParaRPr lang="ru-RU" altLang="x-none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25538"/>
            <a:ext cx="8424862" cy="514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x-none"/>
              <a:t>Образец текста</a:t>
            </a:r>
          </a:p>
          <a:p>
            <a:pPr lvl="1"/>
            <a:r>
              <a:rPr lang="ru-RU" altLang="x-none"/>
              <a:t>Второй уровень</a:t>
            </a:r>
          </a:p>
        </p:txBody>
      </p:sp>
      <p:sp>
        <p:nvSpPr>
          <p:cNvPr id="7680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76327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x-none"/>
              <a:t>Образец заголовка</a:t>
            </a:r>
          </a:p>
        </p:txBody>
      </p:sp>
      <p:pic>
        <p:nvPicPr>
          <p:cNvPr id="76805" name="navigation8" descr="ujkm,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5763" y="106363"/>
            <a:ext cx="887412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039" r:id="rId1"/>
    <p:sldLayoutId id="2147485040" r:id="rId2"/>
    <p:sldLayoutId id="2147484841" r:id="rId3"/>
    <p:sldLayoutId id="2147484842" r:id="rId4"/>
    <p:sldLayoutId id="2147484843" r:id="rId5"/>
    <p:sldLayoutId id="2147484844" r:id="rId6"/>
    <p:sldLayoutId id="2147484845" r:id="rId7"/>
    <p:sldLayoutId id="2147484846" r:id="rId8"/>
    <p:sldLayoutId id="2147484847" r:id="rId9"/>
    <p:sldLayoutId id="2147484848" r:id="rId10"/>
    <p:sldLayoutId id="2147484849" r:id="rId11"/>
    <p:sldLayoutId id="2147485041" r:id="rId12"/>
    <p:sldLayoutId id="2147485042" r:id="rId13"/>
    <p:sldLayoutId id="2147485043" r:id="rId14"/>
    <p:sldLayoutId id="2147485044" r:id="rId15"/>
    <p:sldLayoutId id="2147485045" r:id="rId16"/>
  </p:sldLayoutIdLst>
  <p:transition spd="med">
    <p:cover dir="ld"/>
  </p:transition>
  <p:hf hdr="0" dt="0"/>
  <p:txStyles>
    <p:titleStyle>
      <a:lvl1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Arial" charset="0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ea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ea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ea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ea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9pPr>
    </p:titleStyle>
    <p:bodyStyle>
      <a:lvl1pPr marL="180975" indent="-180975" algn="l" rtl="0" fontAlgn="base">
        <a:lnSpc>
          <a:spcPct val="110000"/>
        </a:lnSpc>
        <a:spcBef>
          <a:spcPct val="40000"/>
        </a:spcBef>
        <a:spcAft>
          <a:spcPct val="20000"/>
        </a:spcAft>
        <a:buBlip>
          <a:blip r:embed="rId20"/>
        </a:buBlip>
        <a:defRPr sz="1600">
          <a:solidFill>
            <a:schemeClr val="tx1"/>
          </a:solidFill>
          <a:latin typeface="+mn-lt"/>
          <a:ea typeface="Arial" charset="0"/>
          <a:cs typeface="+mn-cs"/>
        </a:defRPr>
      </a:lvl1pPr>
      <a:lvl2pPr marL="360363" indent="-177800" algn="l" rtl="0" fontAlgn="base">
        <a:lnSpc>
          <a:spcPct val="110000"/>
        </a:lnSpc>
        <a:spcBef>
          <a:spcPct val="0"/>
        </a:spcBef>
        <a:spcAft>
          <a:spcPct val="20000"/>
        </a:spcAft>
        <a:buBlip>
          <a:blip r:embed="rId21"/>
        </a:buBlip>
        <a:defRPr sz="1400">
          <a:solidFill>
            <a:schemeClr val="tx1"/>
          </a:solidFill>
          <a:latin typeface="+mn-lt"/>
          <a:ea typeface="Arial" charset="0"/>
          <a:cs typeface="+mn-cs"/>
        </a:defRPr>
      </a:lvl2pPr>
      <a:lvl3pPr marL="1162050" indent="-268288" algn="l" rtl="0" fontAlgn="base">
        <a:spcBef>
          <a:spcPct val="0"/>
        </a:spcBef>
        <a:spcAft>
          <a:spcPct val="30000"/>
        </a:spcAft>
        <a:buBlip>
          <a:blip r:embed="rId21"/>
        </a:buBlip>
        <a:defRPr sz="2200">
          <a:solidFill>
            <a:schemeClr val="tx1"/>
          </a:solidFill>
          <a:latin typeface="+mn-lt"/>
          <a:ea typeface="Arial" charset="0"/>
          <a:cs typeface="+mn-cs"/>
        </a:defRPr>
      </a:lvl3pPr>
      <a:lvl4pPr marL="1665288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732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304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76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48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9020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navigation8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5763" y="106363"/>
            <a:ext cx="887412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899" name="navigation8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293688"/>
            <a:ext cx="1674813" cy="148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00" name="PlaceHolder 1"/>
          <p:cNvSpPr>
            <a:spLocks noGrp="1"/>
          </p:cNvSpPr>
          <p:nvPr>
            <p:ph type="title"/>
          </p:nvPr>
        </p:nvSpPr>
        <p:spPr bwMode="auto">
          <a:xfrm>
            <a:off x="612775" y="2181225"/>
            <a:ext cx="8280400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x-none"/>
              <a:t>Для правки текста заголовка щелкните мышьюОбразец заголовка</a:t>
            </a:r>
            <a:endParaRPr lang="x-none" altLang="x-none"/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4963"/>
            <a:ext cx="8229600" cy="3976687"/>
          </a:xfrm>
          <a:prstGeom prst="rect">
            <a:avLst/>
          </a:prstGeom>
        </p:spPr>
        <p:txBody>
          <a:bodyPr wrap="none" lIns="0" tIns="0" rIns="0" bIns="0"/>
          <a:lstStyle/>
          <a:p>
            <a:r>
              <a:rPr lang="ru-RU"/>
              <a:t>Для правки структуры щелкните мышью</a:t>
            </a:r>
            <a:endParaRPr/>
          </a:p>
          <a:p>
            <a:pPr lvl="1"/>
            <a:r>
              <a:rPr lang="ru-RU"/>
              <a:t>Второй уровень структуры</a:t>
            </a:r>
            <a:endParaRPr/>
          </a:p>
          <a:p>
            <a:pPr lvl="2"/>
            <a:r>
              <a:rPr lang="ru-RU"/>
              <a:t>Третий уровень структуры</a:t>
            </a:r>
            <a:endParaRPr/>
          </a:p>
          <a:p>
            <a:pPr lvl="3"/>
            <a:r>
              <a:rPr lang="ru-RU"/>
              <a:t>Четвёртый уровень структуры</a:t>
            </a:r>
            <a:endParaRPr/>
          </a:p>
          <a:p>
            <a:pPr lvl="4"/>
            <a:r>
              <a:rPr lang="ru-RU"/>
              <a:t>Пятый уровень структуры</a:t>
            </a:r>
            <a:endParaRPr/>
          </a:p>
          <a:p>
            <a:pPr lvl="5"/>
            <a:r>
              <a:rPr lang="ru-RU"/>
              <a:t>Шестой уровень структуры</a:t>
            </a:r>
            <a:endParaRPr/>
          </a:p>
          <a:p>
            <a:pPr lvl="6"/>
            <a:r>
              <a:rPr lang="ru-RU"/>
              <a:t>Седьмой уровень структуры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79" r:id="rId1"/>
    <p:sldLayoutId id="2147484880" r:id="rId2"/>
    <p:sldLayoutId id="2147484881" r:id="rId3"/>
    <p:sldLayoutId id="2147484882" r:id="rId4"/>
    <p:sldLayoutId id="2147484883" r:id="rId5"/>
    <p:sldLayoutId id="2147484884" r:id="rId6"/>
    <p:sldLayoutId id="2147484885" r:id="rId7"/>
    <p:sldLayoutId id="2147484886" r:id="rId8"/>
    <p:sldLayoutId id="2147484887" r:id="rId9"/>
    <p:sldLayoutId id="2147484888" r:id="rId10"/>
    <p:sldLayoutId id="2147484889" r:id="rId11"/>
    <p:sldLayoutId id="2147484890" r:id="rId12"/>
    <p:sldLayoutId id="2147485059" r:id="rId13"/>
  </p:sldLayoutIdLst>
  <p:transition spd="med">
    <p:cover dir="ld"/>
  </p:transition>
  <p:hf hd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DejaVu Sans" charset="0"/>
          <a:cs typeface="DejaVu Sans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DejaVu Sans" charset="0"/>
          <a:cs typeface="DejaVu Sans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DejaVu Sans" charset="0"/>
          <a:cs typeface="DejaVu Sans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DejaVu Sans" charset="0"/>
          <a:cs typeface="DejaVu Sans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DejaVu Sans" charset="0"/>
          <a:cs typeface="DejaVu Sans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DejaVu Sans" charset="0"/>
          <a:cs typeface="DejaVu Sans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DejaVu Sans" charset="0"/>
          <a:cs typeface="DejaVu Sans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DejaVu Sans" charset="0"/>
          <a:cs typeface="DejaVu Sans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9763" y="6448425"/>
            <a:ext cx="62706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 eaLnBrk="1" hangingPunct="1">
              <a:defRPr>
                <a:solidFill>
                  <a:srgbClr val="003274"/>
                </a:solidFill>
              </a:defRPr>
            </a:lvl1pPr>
          </a:lstStyle>
          <a:p>
            <a:fld id="{6984F79E-56C7-7B41-911B-0440ACBAB0FB}" type="slidenum">
              <a:rPr lang="ru-RU" altLang="x-none"/>
              <a:pPr/>
              <a:t>‹#›</a:t>
            </a:fld>
            <a:endParaRPr lang="ru-RU" altLang="x-none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25538"/>
            <a:ext cx="8424862" cy="514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x-none"/>
              <a:t>Образец текста</a:t>
            </a:r>
          </a:p>
          <a:p>
            <a:pPr lvl="1"/>
            <a:r>
              <a:rPr lang="ru-RU" altLang="x-none"/>
              <a:t>Второй уровень</a:t>
            </a:r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76327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x-none"/>
              <a:t>Образец заголовка</a:t>
            </a:r>
          </a:p>
        </p:txBody>
      </p:sp>
      <p:pic>
        <p:nvPicPr>
          <p:cNvPr id="86021" name="navigation8" descr="ujkm,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5763" y="106363"/>
            <a:ext cx="887412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070" r:id="rId1"/>
    <p:sldLayoutId id="2147485071" r:id="rId2"/>
    <p:sldLayoutId id="2147485072" r:id="rId3"/>
    <p:sldLayoutId id="2147485073" r:id="rId4"/>
    <p:sldLayoutId id="2147485074" r:id="rId5"/>
    <p:sldLayoutId id="2147484931" r:id="rId6"/>
    <p:sldLayoutId id="2147485075" r:id="rId7"/>
    <p:sldLayoutId id="2147485076" r:id="rId8"/>
    <p:sldLayoutId id="2147485077" r:id="rId9"/>
    <p:sldLayoutId id="2147485078" r:id="rId10"/>
    <p:sldLayoutId id="2147485079" r:id="rId11"/>
    <p:sldLayoutId id="2147485080" r:id="rId12"/>
    <p:sldLayoutId id="2147485081" r:id="rId13"/>
  </p:sldLayoutIdLst>
  <p:transition spd="med">
    <p:cover dir="ld"/>
  </p:transition>
  <p:hf hdr="0" dt="0"/>
  <p:txStyles>
    <p:titleStyle>
      <a:lvl1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Arial" charset="0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ea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ea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ea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ea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9pPr>
    </p:titleStyle>
    <p:bodyStyle>
      <a:lvl1pPr marL="180975" indent="-180975" algn="l" rtl="0" fontAlgn="base">
        <a:lnSpc>
          <a:spcPct val="110000"/>
        </a:lnSpc>
        <a:spcBef>
          <a:spcPct val="40000"/>
        </a:spcBef>
        <a:spcAft>
          <a:spcPct val="20000"/>
        </a:spcAft>
        <a:buBlip>
          <a:blip r:embed="rId17"/>
        </a:buBlip>
        <a:defRPr sz="1600">
          <a:solidFill>
            <a:schemeClr val="tx1"/>
          </a:solidFill>
          <a:latin typeface="+mn-lt"/>
          <a:ea typeface="Arial" charset="0"/>
          <a:cs typeface="+mn-cs"/>
        </a:defRPr>
      </a:lvl1pPr>
      <a:lvl2pPr marL="360363" indent="-177800" algn="l" rtl="0" fontAlgn="base">
        <a:lnSpc>
          <a:spcPct val="110000"/>
        </a:lnSpc>
        <a:spcBef>
          <a:spcPct val="0"/>
        </a:spcBef>
        <a:spcAft>
          <a:spcPct val="20000"/>
        </a:spcAft>
        <a:buBlip>
          <a:blip r:embed="rId18"/>
        </a:buBlip>
        <a:defRPr sz="1400">
          <a:solidFill>
            <a:schemeClr val="tx1"/>
          </a:solidFill>
          <a:latin typeface="+mn-lt"/>
          <a:ea typeface="Arial" charset="0"/>
          <a:cs typeface="+mn-cs"/>
        </a:defRPr>
      </a:lvl2pPr>
      <a:lvl3pPr marL="1162050" indent="-268288" algn="l" rtl="0" fontAlgn="base">
        <a:spcBef>
          <a:spcPct val="0"/>
        </a:spcBef>
        <a:spcAft>
          <a:spcPct val="30000"/>
        </a:spcAft>
        <a:buBlip>
          <a:blip r:embed="rId18"/>
        </a:buBlip>
        <a:defRPr sz="2200">
          <a:solidFill>
            <a:schemeClr val="tx1"/>
          </a:solidFill>
          <a:latin typeface="+mn-lt"/>
          <a:ea typeface="Arial" charset="0"/>
          <a:cs typeface="+mn-cs"/>
        </a:defRPr>
      </a:lvl3pPr>
      <a:lvl4pPr marL="1665288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732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304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76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48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9020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9763" y="6448425"/>
            <a:ext cx="62706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 eaLnBrk="1" hangingPunct="1">
              <a:defRPr>
                <a:solidFill>
                  <a:srgbClr val="003274"/>
                </a:solidFill>
              </a:defRPr>
            </a:lvl1pPr>
          </a:lstStyle>
          <a:p>
            <a:fld id="{E82F2C7B-8BFC-1041-A5F1-99DB4CECA541}" type="slidenum">
              <a:rPr lang="ru-RU" altLang="x-none"/>
              <a:pPr/>
              <a:t>‹#›</a:t>
            </a:fld>
            <a:endParaRPr lang="ru-RU" altLang="x-none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25538"/>
            <a:ext cx="8424862" cy="514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x-none"/>
              <a:t>Образец текста</a:t>
            </a:r>
          </a:p>
          <a:p>
            <a:pPr lvl="1"/>
            <a:r>
              <a:rPr lang="ru-RU" altLang="x-none"/>
              <a:t>Второй уровень</a:t>
            </a:r>
          </a:p>
        </p:txBody>
      </p:sp>
      <p:sp>
        <p:nvSpPr>
          <p:cNvPr id="10240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76327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x-none"/>
              <a:t>Образец заголовка</a:t>
            </a:r>
          </a:p>
        </p:txBody>
      </p:sp>
      <p:pic>
        <p:nvPicPr>
          <p:cNvPr id="102405" name="navigation8" descr="ujkm,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5763" y="106363"/>
            <a:ext cx="887412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190" r:id="rId1"/>
    <p:sldLayoutId id="2147485019" r:id="rId2"/>
    <p:sldLayoutId id="2147485020" r:id="rId3"/>
    <p:sldLayoutId id="2147485021" r:id="rId4"/>
    <p:sldLayoutId id="2147485022" r:id="rId5"/>
    <p:sldLayoutId id="2147485023" r:id="rId6"/>
    <p:sldLayoutId id="2147485024" r:id="rId7"/>
    <p:sldLayoutId id="2147485025" r:id="rId8"/>
    <p:sldLayoutId id="2147485026" r:id="rId9"/>
    <p:sldLayoutId id="2147485027" r:id="rId10"/>
    <p:sldLayoutId id="2147485028" r:id="rId11"/>
    <p:sldLayoutId id="2147485191" r:id="rId12"/>
    <p:sldLayoutId id="2147485192" r:id="rId13"/>
    <p:sldLayoutId id="2147485195" r:id="rId14"/>
  </p:sldLayoutIdLst>
  <p:transition/>
  <p:hf hdr="0" dt="0"/>
  <p:txStyles>
    <p:titleStyle>
      <a:lvl1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Arial" charset="0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ea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ea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ea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ea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9pPr>
    </p:titleStyle>
    <p:bodyStyle>
      <a:lvl1pPr marL="180975" indent="-180975" algn="l" rtl="0" fontAlgn="base">
        <a:lnSpc>
          <a:spcPct val="110000"/>
        </a:lnSpc>
        <a:spcBef>
          <a:spcPct val="40000"/>
        </a:spcBef>
        <a:spcAft>
          <a:spcPct val="20000"/>
        </a:spcAft>
        <a:buBlip>
          <a:blip r:embed="rId18"/>
        </a:buBlip>
        <a:defRPr sz="1600">
          <a:solidFill>
            <a:schemeClr val="tx1"/>
          </a:solidFill>
          <a:latin typeface="+mn-lt"/>
          <a:ea typeface="Arial" charset="0"/>
          <a:cs typeface="+mn-cs"/>
        </a:defRPr>
      </a:lvl1pPr>
      <a:lvl2pPr marL="360363" indent="-177800" algn="l" rtl="0" fontAlgn="base">
        <a:lnSpc>
          <a:spcPct val="110000"/>
        </a:lnSpc>
        <a:spcBef>
          <a:spcPct val="0"/>
        </a:spcBef>
        <a:spcAft>
          <a:spcPct val="20000"/>
        </a:spcAft>
        <a:buBlip>
          <a:blip r:embed="rId19"/>
        </a:buBlip>
        <a:defRPr sz="1400">
          <a:solidFill>
            <a:schemeClr val="tx1"/>
          </a:solidFill>
          <a:latin typeface="+mn-lt"/>
          <a:ea typeface="Arial" charset="0"/>
          <a:cs typeface="+mn-cs"/>
        </a:defRPr>
      </a:lvl2pPr>
      <a:lvl3pPr marL="1162050" indent="-268288" algn="l" rtl="0" fontAlgn="base">
        <a:spcBef>
          <a:spcPct val="0"/>
        </a:spcBef>
        <a:spcAft>
          <a:spcPct val="30000"/>
        </a:spcAft>
        <a:buBlip>
          <a:blip r:embed="rId19"/>
        </a:buBlip>
        <a:defRPr sz="2200">
          <a:solidFill>
            <a:schemeClr val="tx1"/>
          </a:solidFill>
          <a:latin typeface="+mn-lt"/>
          <a:ea typeface="Arial" charset="0"/>
          <a:cs typeface="+mn-cs"/>
        </a:defRPr>
      </a:lvl3pPr>
      <a:lvl4pPr marL="1665288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732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304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76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48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9020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2.gif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3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4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iftp@dubna.ru" TargetMode="External"/><Relationship Id="rId1" Type="http://schemas.openxmlformats.org/officeDocument/2006/relationships/slideLayout" Target="../slideLayouts/slideLayout5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9.gi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10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10" Type="http://schemas.openxmlformats.org/officeDocument/2006/relationships/image" Target="../media/image13.jpe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17.png"/><Relationship Id="rId4" Type="http://schemas.openxmlformats.org/officeDocument/2006/relationships/image" Target="../media/image16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9.jpg"/><Relationship Id="rId7" Type="http://schemas.openxmlformats.org/officeDocument/2006/relationships/image" Target="../media/image18.wmf"/><Relationship Id="rId2" Type="http://schemas.openxmlformats.org/officeDocument/2006/relationships/slideLayout" Target="../slideLayouts/slideLayout3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openxmlformats.org/officeDocument/2006/relationships/image" Target="../media/image13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6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31.jpeg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30.emf"/><Relationship Id="rId4" Type="http://schemas.openxmlformats.org/officeDocument/2006/relationships/diagramLayout" Target="../diagrams/layout3.xml"/><Relationship Id="rId9" Type="http://schemas.openxmlformats.org/officeDocument/2006/relationships/image" Target="../media/image2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36.xml"/><Relationship Id="rId1" Type="http://schemas.openxmlformats.org/officeDocument/2006/relationships/vmlDrawing" Target="../drawings/vmlDrawing2.vml"/><Relationship Id="rId6" Type="http://schemas.microsoft.com/office/2007/relationships/hdphoto" Target="../media/hdphoto1.wdp"/><Relationship Id="rId5" Type="http://schemas.openxmlformats.org/officeDocument/2006/relationships/image" Target="../media/image33.png"/><Relationship Id="rId4" Type="http://schemas.openxmlformats.org/officeDocument/2006/relationships/image" Target="../media/image3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Box 6"/>
          <p:cNvSpPr txBox="1">
            <a:spLocks noChangeArrowheads="1"/>
          </p:cNvSpPr>
          <p:nvPr/>
        </p:nvSpPr>
        <p:spPr bwMode="auto">
          <a:xfrm>
            <a:off x="287338" y="6270625"/>
            <a:ext cx="12239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Tx/>
              <a:buNone/>
            </a:pPr>
            <a:r>
              <a:rPr lang="ru-RU" altLang="x-none" sz="1800" dirty="0">
                <a:solidFill>
                  <a:schemeClr val="tx2"/>
                </a:solidFill>
              </a:rPr>
              <a:t>2023 г.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87325" y="2713398"/>
            <a:ext cx="8956675" cy="14429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lnSpc>
                <a:spcPct val="130000"/>
              </a:lnSpc>
              <a:defRPr/>
            </a:pPr>
            <a:r>
              <a:rPr lang="ru-RU" sz="2200" dirty="0">
                <a:solidFill>
                  <a:srgbClr val="003274"/>
                </a:solidFill>
                <a:latin typeface="Arial" charset="0"/>
                <a:ea typeface="DejaVu Sans" charset="0"/>
                <a:cs typeface="DejaVu Sans" charset="0"/>
              </a:rPr>
              <a:t>Детекторы на основе германия для гамма-спектрометров и спектрометрических комплексов</a:t>
            </a:r>
          </a:p>
          <a:p>
            <a:pPr algn="ctr" eaLnBrk="1" hangingPunct="1">
              <a:lnSpc>
                <a:spcPct val="130000"/>
              </a:lnSpc>
              <a:defRPr/>
            </a:pPr>
            <a:endParaRPr lang="ru-RU" sz="800" dirty="0">
              <a:solidFill>
                <a:srgbClr val="003274"/>
              </a:solidFill>
              <a:latin typeface="Arial" charset="0"/>
              <a:ea typeface="DejaVu Sans" charset="0"/>
              <a:cs typeface="DejaVu Sans" charset="0"/>
            </a:endParaRPr>
          </a:p>
          <a:p>
            <a:pPr eaLnBrk="1" hangingPunct="1">
              <a:spcBef>
                <a:spcPts val="500"/>
              </a:spcBef>
              <a:spcAft>
                <a:spcPts val="600"/>
              </a:spcAft>
              <a:defRPr/>
            </a:pPr>
            <a:r>
              <a:rPr lang="ru-RU" sz="1600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+mn-ea"/>
                <a:cs typeface="+mn-cs"/>
              </a:rPr>
              <a:t>Лихачев Г.М.</a:t>
            </a:r>
          </a:p>
        </p:txBody>
      </p:sp>
      <p:sp>
        <p:nvSpPr>
          <p:cNvPr id="10243" name="TextShape 1"/>
          <p:cNvSpPr txBox="1">
            <a:spLocks noChangeArrowheads="1"/>
          </p:cNvSpPr>
          <p:nvPr/>
        </p:nvSpPr>
        <p:spPr bwMode="auto">
          <a:xfrm>
            <a:off x="2230438" y="1566863"/>
            <a:ext cx="6726237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endParaRPr lang="ru-RU" altLang="x-none" sz="2400" dirty="0">
              <a:solidFill>
                <a:srgbClr val="003274"/>
              </a:solidFill>
            </a:endParaRP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ru-RU" altLang="x-none" sz="1600" dirty="0">
                <a:solidFill>
                  <a:srgbClr val="003274"/>
                </a:solidFill>
              </a:rPr>
              <a:t>Акционерное общество «Институт физико-технических проблем»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endParaRPr lang="ru-RU" altLang="x-none" sz="2200" dirty="0">
              <a:solidFill>
                <a:srgbClr val="003274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B6B8E9-466D-654D-A40E-0B91A36EBD43}" type="slidenum">
              <a:rPr lang="ru-RU" altLang="x-none" smtClean="0"/>
              <a:pPr/>
              <a:t>10</a:t>
            </a:fld>
            <a:endParaRPr lang="ru-RU" altLang="x-none"/>
          </a:p>
        </p:txBody>
      </p:sp>
      <p:sp>
        <p:nvSpPr>
          <p:cNvPr id="4" name="Rectangle 29"/>
          <p:cNvSpPr>
            <a:spLocks noChangeArrowheads="1"/>
          </p:cNvSpPr>
          <p:nvPr/>
        </p:nvSpPr>
        <p:spPr bwMode="auto">
          <a:xfrm>
            <a:off x="596900" y="268288"/>
            <a:ext cx="7670800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>
              <a:defRPr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altLang="x-none" sz="20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Изготовление германий-литиевого детектора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1418EAA9-2BC3-4DF8-A69C-A1B2DAEE1C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1109" y="2522091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CAF3EE5-4721-4407-851A-ED54ECF1B9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3004" y="3379332"/>
            <a:ext cx="1504786" cy="196215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A8A667D-89F1-4AD4-82A9-E3AA943293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60928" y="3160409"/>
            <a:ext cx="2712462" cy="203434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FD9814B-BEAF-42C2-82E3-902CA07D9F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7722" y="4076229"/>
            <a:ext cx="1434091" cy="145759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4EAA97D-A069-46A9-B9A7-68DFE04425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0574" y="4076228"/>
            <a:ext cx="1465674" cy="145759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7CDDA80-CBAD-4664-A6DB-6ACBF0CDAB9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5009" y="4076228"/>
            <a:ext cx="1526800" cy="145758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264E8A4-994B-4C6A-9ECC-628046F840D8}"/>
              </a:ext>
            </a:extLst>
          </p:cNvPr>
          <p:cNvSpPr txBox="1"/>
          <p:nvPr/>
        </p:nvSpPr>
        <p:spPr>
          <a:xfrm>
            <a:off x="3426688" y="5685144"/>
            <a:ext cx="28428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Дрейф на разных этапах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2175122-8170-46B3-8952-DEFF1A227D37}"/>
              </a:ext>
            </a:extLst>
          </p:cNvPr>
          <p:cNvSpPr txBox="1"/>
          <p:nvPr/>
        </p:nvSpPr>
        <p:spPr>
          <a:xfrm>
            <a:off x="331089" y="5685144"/>
            <a:ext cx="2009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Процесс дрейфа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AA1E9FF-1BE9-4E0A-9995-8F11A4F5DFC1}"/>
              </a:ext>
            </a:extLst>
          </p:cNvPr>
          <p:cNvSpPr txBox="1"/>
          <p:nvPr/>
        </p:nvSpPr>
        <p:spPr>
          <a:xfrm>
            <a:off x="7315194" y="5670741"/>
            <a:ext cx="16725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Результат </a:t>
            </a:r>
          </a:p>
          <a:p>
            <a:pPr algn="ctr"/>
            <a:r>
              <a:rPr lang="ru-RU" dirty="0"/>
              <a:t>дрейфа</a:t>
            </a:r>
          </a:p>
        </p:txBody>
      </p:sp>
      <p:pic>
        <p:nvPicPr>
          <p:cNvPr id="16" name="Picture 3" descr="E:\Документы\01 Лаборатория\Модернизация, развитие\2019-11-07 Редизайн линейки ОЧГ\Ge(li)\Кристалл Ge(Li).gif">
            <a:extLst>
              <a:ext uri="{FF2B5EF4-FFF2-40B4-BE49-F238E27FC236}">
                <a16:creationId xmlns:a16="http://schemas.microsoft.com/office/drawing/2014/main" id="{B12B5A11-FB10-40F8-BD8F-5AEA291755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96092" y="1172856"/>
            <a:ext cx="4190550" cy="22561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4737699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B6B8E9-466D-654D-A40E-0B91A36EBD43}" type="slidenum">
              <a:rPr lang="ru-RU" altLang="x-none" smtClean="0"/>
              <a:pPr/>
              <a:t>11</a:t>
            </a:fld>
            <a:endParaRPr lang="ru-RU" altLang="x-none"/>
          </a:p>
        </p:txBody>
      </p:sp>
      <p:sp>
        <p:nvSpPr>
          <p:cNvPr id="4" name="Rectangle 29"/>
          <p:cNvSpPr>
            <a:spLocks noChangeArrowheads="1"/>
          </p:cNvSpPr>
          <p:nvPr/>
        </p:nvSpPr>
        <p:spPr bwMode="auto">
          <a:xfrm>
            <a:off x="596900" y="268288"/>
            <a:ext cx="7670800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>
              <a:defRPr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altLang="x-none" sz="20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СЕГ-5КП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1418EAA9-2BC3-4DF8-A69C-A1B2DAEE1C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1109" y="2522091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7B9C478-EC32-42E4-9A2E-45CFABD062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648" y="1143258"/>
            <a:ext cx="4093386" cy="30629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D2DE0CF-C9F6-4E6A-B4B7-3C36968740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1819" y="3343681"/>
            <a:ext cx="5774953" cy="2836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003981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B6B8E9-466D-654D-A40E-0B91A36EBD43}" type="slidenum">
              <a:rPr lang="ru-RU" altLang="x-none" smtClean="0"/>
              <a:pPr/>
              <a:t>12</a:t>
            </a:fld>
            <a:endParaRPr lang="ru-RU" altLang="x-none"/>
          </a:p>
        </p:txBody>
      </p:sp>
      <p:sp>
        <p:nvSpPr>
          <p:cNvPr id="4" name="Rectangle 29"/>
          <p:cNvSpPr>
            <a:spLocks noChangeArrowheads="1"/>
          </p:cNvSpPr>
          <p:nvPr/>
        </p:nvSpPr>
        <p:spPr bwMode="auto">
          <a:xfrm>
            <a:off x="596900" y="268288"/>
            <a:ext cx="7670800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>
              <a:defRPr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altLang="x-none" sz="20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Восстановленный ДГДК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1418EAA9-2BC3-4DF8-A69C-A1B2DAEE1C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1109" y="2522091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E324B89-A3B3-4B40-9F0F-3AB6ABAC5AC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59479" y="3533178"/>
            <a:ext cx="5577953" cy="282952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AC5C825-4FE3-41B4-B1FA-BC901872984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021079"/>
            <a:ext cx="5394960" cy="276042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B045494-E59B-483E-AF6C-9FFCB51D464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7528" y="4386905"/>
            <a:ext cx="3052239" cy="956567"/>
          </a:xfrm>
          <a:prstGeom prst="rect">
            <a:avLst/>
          </a:prstGeom>
        </p:spPr>
      </p:pic>
      <p:sp>
        <p:nvSpPr>
          <p:cNvPr id="12" name="Выноска: линия 11">
            <a:extLst>
              <a:ext uri="{FF2B5EF4-FFF2-40B4-BE49-F238E27FC236}">
                <a16:creationId xmlns:a16="http://schemas.microsoft.com/office/drawing/2014/main" id="{276F986F-C33A-45CD-BE1D-5F0705355C04}"/>
              </a:ext>
            </a:extLst>
          </p:cNvPr>
          <p:cNvSpPr/>
          <p:nvPr/>
        </p:nvSpPr>
        <p:spPr>
          <a:xfrm>
            <a:off x="3886200" y="3781500"/>
            <a:ext cx="1432560" cy="424740"/>
          </a:xfrm>
          <a:prstGeom prst="borderCallout1">
            <a:avLst>
              <a:gd name="adj1" fmla="val 47455"/>
              <a:gd name="adj2" fmla="val -886"/>
              <a:gd name="adj3" fmla="val 128646"/>
              <a:gd name="adj4" fmla="val -75035"/>
            </a:avLst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9171299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03" name="Text Box 11"/>
          <p:cNvSpPr txBox="1">
            <a:spLocks noChangeArrowheads="1"/>
          </p:cNvSpPr>
          <p:nvPr/>
        </p:nvSpPr>
        <p:spPr bwMode="auto">
          <a:xfrm>
            <a:off x="1457325" y="5252138"/>
            <a:ext cx="6734175" cy="97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ru-RU" altLang="x-none" sz="1600" b="0" dirty="0">
                <a:solidFill>
                  <a:schemeClr val="tx2"/>
                </a:solidFill>
                <a:latin typeface="+mn-lt"/>
              </a:rPr>
              <a:t>141980 г. Дубна  Московской обл.   ул. Курчатова 4,  АО «ИФТП» </a:t>
            </a:r>
          </a:p>
          <a:p>
            <a:pPr algn="ctr" eaLnBrk="1" hangingPunct="1">
              <a:lnSpc>
                <a:spcPct val="120000"/>
              </a:lnSpc>
            </a:pPr>
            <a:r>
              <a:rPr lang="ru-RU" altLang="x-none" sz="1600" b="0" dirty="0">
                <a:solidFill>
                  <a:schemeClr val="tx2"/>
                </a:solidFill>
                <a:latin typeface="+mn-lt"/>
              </a:rPr>
              <a:t>тел.: /49621</a:t>
            </a:r>
            <a:r>
              <a:rPr lang="ru-RU" altLang="x-none" sz="1600" b="0">
                <a:solidFill>
                  <a:schemeClr val="tx2"/>
                </a:solidFill>
                <a:latin typeface="+mn-lt"/>
              </a:rPr>
              <a:t>/ 70645  </a:t>
            </a:r>
            <a:r>
              <a:rPr lang="ru-RU" altLang="x-none" sz="1600" b="0" dirty="0">
                <a:solidFill>
                  <a:schemeClr val="tx2"/>
                </a:solidFill>
                <a:latin typeface="+mn-lt"/>
              </a:rPr>
              <a:t>факс: 65082</a:t>
            </a:r>
          </a:p>
          <a:p>
            <a:pPr algn="ctr" eaLnBrk="1" hangingPunct="1">
              <a:lnSpc>
                <a:spcPct val="120000"/>
              </a:lnSpc>
            </a:pPr>
            <a:r>
              <a:rPr lang="ru-RU" altLang="x-none" sz="1600" b="0" dirty="0" err="1">
                <a:solidFill>
                  <a:schemeClr val="tx2"/>
                </a:solidFill>
                <a:latin typeface="+mn-lt"/>
              </a:rPr>
              <a:t>E-mail</a:t>
            </a:r>
            <a:r>
              <a:rPr lang="ru-RU" altLang="x-none" sz="1600" b="0" dirty="0">
                <a:solidFill>
                  <a:schemeClr val="tx2"/>
                </a:solidFill>
                <a:latin typeface="+mn-lt"/>
              </a:rPr>
              <a:t>:  </a:t>
            </a:r>
            <a:r>
              <a:rPr lang="en-US" altLang="x-none" sz="1600" b="0" dirty="0">
                <a:solidFill>
                  <a:schemeClr val="tx2"/>
                </a:solidFill>
                <a:latin typeface="+mn-lt"/>
                <a:hlinkClick r:id="rId2"/>
              </a:rPr>
              <a:t>iftp@dubna.ru</a:t>
            </a:r>
            <a:r>
              <a:rPr lang="ru-RU" altLang="x-none" sz="1600" b="0" dirty="0">
                <a:solidFill>
                  <a:schemeClr val="tx2"/>
                </a:solidFill>
                <a:latin typeface="+mn-lt"/>
              </a:rPr>
              <a:t>      </a:t>
            </a:r>
            <a:r>
              <a:rPr lang="en-US" altLang="x-none" sz="1600" b="0" dirty="0" err="1">
                <a:solidFill>
                  <a:schemeClr val="tx2"/>
                </a:solidFill>
                <a:latin typeface="+mn-lt"/>
              </a:rPr>
              <a:t>www.iftp.ru</a:t>
            </a:r>
            <a:endParaRPr lang="ru-RU" altLang="x-none" sz="1600" b="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67589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8267700" y="6400800"/>
            <a:ext cx="8763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fld id="{7DF2C2F4-053A-DF48-80CC-394A32373A35}" type="slidenum">
              <a:rPr lang="ru-RU" altLang="x-none">
                <a:solidFill>
                  <a:srgbClr val="001E5B"/>
                </a:solidFill>
              </a:rPr>
              <a:pPr/>
              <a:t>13</a:t>
            </a:fld>
            <a:endParaRPr lang="ru-RU" altLang="x-none" dirty="0">
              <a:solidFill>
                <a:srgbClr val="001E5B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57572" y="2372810"/>
            <a:ext cx="70077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0" dirty="0">
                <a:solidFill>
                  <a:schemeClr val="tx2"/>
                </a:solidFill>
                <a:latin typeface="+mj-lt"/>
              </a:rPr>
              <a:t>Благодарю за внимание!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7000"/>
    </mc:Choice>
    <mc:Fallback xmlns="">
      <p:transition advTm="7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2784797410"/>
              </p:ext>
            </p:extLst>
          </p:nvPr>
        </p:nvGraphicFramePr>
        <p:xfrm>
          <a:off x="-1066800" y="30480"/>
          <a:ext cx="1099185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B6B8E9-466D-654D-A40E-0B91A36EBD43}" type="slidenum">
              <a:rPr lang="ru-RU" altLang="x-none" smtClean="0"/>
              <a:pPr/>
              <a:t>2</a:t>
            </a:fld>
            <a:endParaRPr lang="ru-RU" altLang="x-none" dirty="0"/>
          </a:p>
        </p:txBody>
      </p:sp>
      <p:sp>
        <p:nvSpPr>
          <p:cNvPr id="4" name="Rectangle 29"/>
          <p:cNvSpPr>
            <a:spLocks noChangeArrowheads="1"/>
          </p:cNvSpPr>
          <p:nvPr/>
        </p:nvSpPr>
        <p:spPr bwMode="auto">
          <a:xfrm>
            <a:off x="596900" y="268288"/>
            <a:ext cx="7670800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>
              <a:defRPr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altLang="x-none" sz="20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АО «ИФТП»</a:t>
            </a:r>
          </a:p>
        </p:txBody>
      </p:sp>
      <p:pic>
        <p:nvPicPr>
          <p:cNvPr id="18434" name="Picture 2" descr="D:\Документы\01 Лаборатория\Презентация\2018-10-11 в Обнинск\ИФТП\image001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67125" y="3300413"/>
            <a:ext cx="1581150" cy="1185862"/>
          </a:xfrm>
          <a:prstGeom prst="rect">
            <a:avLst/>
          </a:prstGeom>
          <a:noFill/>
          <a:scene3d>
            <a:camera prst="obliqueTopRigh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2269357479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B6B8E9-466D-654D-A40E-0B91A36EBD43}" type="slidenum">
              <a:rPr lang="ru-RU" altLang="x-none" smtClean="0"/>
              <a:pPr/>
              <a:t>3</a:t>
            </a:fld>
            <a:endParaRPr lang="ru-RU" altLang="x-none"/>
          </a:p>
        </p:txBody>
      </p:sp>
      <p:sp>
        <p:nvSpPr>
          <p:cNvPr id="4" name="Rectangle 29"/>
          <p:cNvSpPr>
            <a:spLocks noChangeArrowheads="1"/>
          </p:cNvSpPr>
          <p:nvPr/>
        </p:nvSpPr>
        <p:spPr bwMode="auto">
          <a:xfrm>
            <a:off x="596900" y="268288"/>
            <a:ext cx="7670800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>
              <a:defRPr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altLang="x-none" sz="20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Полупроводниковые детекторы АО «ИФТП»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925938645"/>
              </p:ext>
            </p:extLst>
          </p:nvPr>
        </p:nvGraphicFramePr>
        <p:xfrm>
          <a:off x="-1066800" y="31750"/>
          <a:ext cx="10991850" cy="68262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3505" y="4239326"/>
            <a:ext cx="820185" cy="856910"/>
          </a:xfrm>
          <a:prstGeom prst="rect">
            <a:avLst/>
          </a:prstGeom>
        </p:spPr>
      </p:pic>
      <p:pic>
        <p:nvPicPr>
          <p:cNvPr id="6" name="Рисунок 9" descr="IMG_20141119_162028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5478" y="1394001"/>
            <a:ext cx="1038699" cy="10156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F:\!!!! ИФТП\Презентация\Поиск\Фото копия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5321" y="1493393"/>
            <a:ext cx="1013141" cy="916225"/>
          </a:xfrm>
          <a:prstGeom prst="rect">
            <a:avLst/>
          </a:prstGeom>
          <a:noFill/>
        </p:spPr>
      </p:pic>
      <p:pic>
        <p:nvPicPr>
          <p:cNvPr id="8" name="Picture 2" descr="D:\Документы\01 Лаборатория\Презентация\2018-10-11 в Обнинск\ОЧГ\01\ОЧГ 01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5321" y="4108137"/>
            <a:ext cx="1215974" cy="11192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07473871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B6B8E9-466D-654D-A40E-0B91A36EBD43}" type="slidenum">
              <a:rPr lang="ru-RU" altLang="x-none" smtClean="0"/>
              <a:pPr/>
              <a:t>4</a:t>
            </a:fld>
            <a:endParaRPr lang="ru-RU" altLang="x-none"/>
          </a:p>
        </p:txBody>
      </p:sp>
      <p:sp>
        <p:nvSpPr>
          <p:cNvPr id="4" name="Rectangle 29"/>
          <p:cNvSpPr>
            <a:spLocks noChangeArrowheads="1"/>
          </p:cNvSpPr>
          <p:nvPr/>
        </p:nvSpPr>
        <p:spPr bwMode="auto">
          <a:xfrm>
            <a:off x="596900" y="268288"/>
            <a:ext cx="7670800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>
              <a:defRPr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altLang="x-none" sz="20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Рынок германиевых детекторов в России до 2022 года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1783857-F4BC-4A21-887D-155963E8CE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99456"/>
            <a:ext cx="4454153" cy="405908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9249634-078A-4A8F-A485-38C289391A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1125" y="3429000"/>
            <a:ext cx="980325" cy="107201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2BEBFB0-E05C-4914-8CF4-5B4D04D1C7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2638" y="2992167"/>
            <a:ext cx="1977728" cy="200301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7FBE8A4-8B2E-4D62-B000-49445894237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4542" y="2288646"/>
            <a:ext cx="1113488" cy="61985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06A7DAF-BDE0-4631-902F-22A71B137330}"/>
              </a:ext>
            </a:extLst>
          </p:cNvPr>
          <p:cNvSpPr txBox="1"/>
          <p:nvPr/>
        </p:nvSpPr>
        <p:spPr>
          <a:xfrm>
            <a:off x="1336431" y="5273878"/>
            <a:ext cx="1587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ORTEK 60</a:t>
            </a:r>
            <a:r>
              <a:rPr lang="ru-RU" dirty="0"/>
              <a:t> </a:t>
            </a:r>
            <a:r>
              <a:rPr lang="en-US" dirty="0"/>
              <a:t>%</a:t>
            </a:r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0D1C328-C749-4679-84FF-C9E0A44A4EFC}"/>
              </a:ext>
            </a:extLst>
          </p:cNvPr>
          <p:cNvSpPr txBox="1"/>
          <p:nvPr/>
        </p:nvSpPr>
        <p:spPr>
          <a:xfrm>
            <a:off x="4502638" y="5273878"/>
            <a:ext cx="2057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CANBERRA</a:t>
            </a:r>
            <a:r>
              <a:rPr lang="en-US" dirty="0"/>
              <a:t> </a:t>
            </a:r>
            <a:r>
              <a:rPr lang="ru-RU" dirty="0"/>
              <a:t>35 </a:t>
            </a:r>
            <a:r>
              <a:rPr lang="en-US" dirty="0"/>
              <a:t>%</a:t>
            </a:r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69B7780-1C2B-452B-81BD-DDFC83421CE5}"/>
              </a:ext>
            </a:extLst>
          </p:cNvPr>
          <p:cNvSpPr txBox="1"/>
          <p:nvPr/>
        </p:nvSpPr>
        <p:spPr>
          <a:xfrm>
            <a:off x="6965624" y="5272371"/>
            <a:ext cx="1429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Прочие 5 </a:t>
            </a:r>
            <a:r>
              <a:rPr lang="en-US" dirty="0"/>
              <a:t>%</a:t>
            </a:r>
            <a:endParaRPr lang="ru-RU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ED135C1-D4C2-4847-BDC4-E35DB34128C6}"/>
              </a:ext>
            </a:extLst>
          </p:cNvPr>
          <p:cNvSpPr txBox="1"/>
          <p:nvPr/>
        </p:nvSpPr>
        <p:spPr>
          <a:xfrm>
            <a:off x="6916765" y="4493798"/>
            <a:ext cx="1526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АО «ИФТП»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F2E1594-E169-47CC-B7E1-13DDEC42BD5A}"/>
              </a:ext>
            </a:extLst>
          </p:cNvPr>
          <p:cNvSpPr txBox="1"/>
          <p:nvPr/>
        </p:nvSpPr>
        <p:spPr>
          <a:xfrm>
            <a:off x="7353005" y="3038960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BSI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2000555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B6B8E9-466D-654D-A40E-0B91A36EBD43}" type="slidenum">
              <a:rPr lang="ru-RU" altLang="x-none" smtClean="0"/>
              <a:pPr/>
              <a:t>5</a:t>
            </a:fld>
            <a:endParaRPr lang="ru-RU" altLang="x-none"/>
          </a:p>
        </p:txBody>
      </p:sp>
      <p:sp>
        <p:nvSpPr>
          <p:cNvPr id="4" name="Rectangle 29"/>
          <p:cNvSpPr>
            <a:spLocks noChangeArrowheads="1"/>
          </p:cNvSpPr>
          <p:nvPr/>
        </p:nvSpPr>
        <p:spPr bwMode="auto">
          <a:xfrm>
            <a:off x="596900" y="268288"/>
            <a:ext cx="7670800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>
              <a:defRPr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altLang="x-none" sz="20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Современная замена германиевых детекторов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64F83DA-2DAC-4EC5-846D-C82E42C074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8382" y="2602701"/>
            <a:ext cx="3217088" cy="2013897"/>
          </a:xfrm>
          <a:prstGeom prst="rect">
            <a:avLst/>
          </a:prstGeom>
        </p:spPr>
      </p:pic>
      <p:pic>
        <p:nvPicPr>
          <p:cNvPr id="6" name="Объект 3">
            <a:extLst>
              <a:ext uri="{FF2B5EF4-FFF2-40B4-BE49-F238E27FC236}">
                <a16:creationId xmlns:a16="http://schemas.microsoft.com/office/drawing/2014/main" id="{6BDDEBB4-877B-44F6-A0FA-8763F1517B4D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685953" y="1124316"/>
            <a:ext cx="2822497" cy="231030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3A18A4C-799E-4404-9D5E-09E408ED20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096" y="3429000"/>
            <a:ext cx="1128990" cy="2498004"/>
          </a:xfrm>
          <a:prstGeom prst="rect">
            <a:avLst/>
          </a:prstGeom>
        </p:spPr>
      </p:pic>
      <p:sp>
        <p:nvSpPr>
          <p:cNvPr id="13" name="TextBox 11">
            <a:extLst>
              <a:ext uri="{FF2B5EF4-FFF2-40B4-BE49-F238E27FC236}">
                <a16:creationId xmlns:a16="http://schemas.microsoft.com/office/drawing/2014/main" id="{5DBBC257-80B3-4DBF-BBF6-2E5EE0E1A8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7564" y="5910317"/>
            <a:ext cx="669194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66700" indent="-2667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hangingPunct="1">
              <a:spcBef>
                <a:spcPct val="0"/>
              </a:spcBef>
              <a:spcAft>
                <a:spcPts val="1200"/>
              </a:spcAft>
              <a:buNone/>
            </a:pPr>
            <a:r>
              <a:rPr lang="ru-RU" altLang="ru-RU" sz="1800" baseline="30000" dirty="0"/>
              <a:t>60</a:t>
            </a:r>
            <a:r>
              <a:rPr lang="ru-RU" altLang="ru-RU" sz="1800" dirty="0"/>
              <a:t>Со 1333 кэВ германий </a:t>
            </a:r>
            <a:r>
              <a:rPr lang="en-US" altLang="ru-RU" sz="1800" dirty="0"/>
              <a:t>FWHM =</a:t>
            </a:r>
            <a:r>
              <a:rPr lang="ru-RU" altLang="ru-RU" sz="1800" dirty="0"/>
              <a:t> 1.8–3 кэВ</a:t>
            </a:r>
            <a:r>
              <a:rPr lang="en-US" altLang="ru-RU" sz="1800" dirty="0"/>
              <a:t> (LaBr</a:t>
            </a:r>
            <a:r>
              <a:rPr lang="en-US" altLang="ru-RU" sz="1800" baseline="-25000" dirty="0"/>
              <a:t>3</a:t>
            </a:r>
            <a:r>
              <a:rPr lang="en-US" altLang="ru-RU" sz="1800" dirty="0"/>
              <a:t> ~40 </a:t>
            </a:r>
            <a:r>
              <a:rPr lang="ru-RU" altLang="ru-RU" sz="1800" dirty="0"/>
              <a:t>кэВ</a:t>
            </a:r>
            <a:r>
              <a:rPr lang="en-US" altLang="ru-RU" sz="1800" dirty="0"/>
              <a:t>)</a:t>
            </a:r>
            <a:endParaRPr lang="ru-RU" altLang="ru-RU" sz="1800" dirty="0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082D89AD-ED97-4A43-81EE-31BBECA970F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8346702"/>
              </p:ext>
            </p:extLst>
          </p:nvPr>
        </p:nvGraphicFramePr>
        <p:xfrm>
          <a:off x="4638889" y="3424861"/>
          <a:ext cx="4325889" cy="24010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Image" r:id="rId6" imgW="5536440" imgH="3072960" progId="Photoshop.Image.16">
                  <p:embed/>
                </p:oleObj>
              </mc:Choice>
              <mc:Fallback>
                <p:oleObj name="Image" r:id="rId6" imgW="5536440" imgH="3072960" progId="Photoshop.Image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638889" y="3424861"/>
                        <a:ext cx="4325889" cy="24010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0997FBC-04EE-4055-B4EC-3108E7E79F2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532" y="1012334"/>
            <a:ext cx="2411988" cy="1677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335492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B6B8E9-466D-654D-A40E-0B91A36EBD43}" type="slidenum">
              <a:rPr lang="ru-RU" altLang="x-none" smtClean="0"/>
              <a:pPr/>
              <a:t>6</a:t>
            </a:fld>
            <a:endParaRPr lang="ru-RU" altLang="x-none"/>
          </a:p>
        </p:txBody>
      </p:sp>
      <p:sp>
        <p:nvSpPr>
          <p:cNvPr id="4" name="Rectangle 29"/>
          <p:cNvSpPr>
            <a:spLocks noChangeArrowheads="1"/>
          </p:cNvSpPr>
          <p:nvPr/>
        </p:nvSpPr>
        <p:spPr bwMode="auto">
          <a:xfrm>
            <a:off x="596900" y="268288"/>
            <a:ext cx="7670800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>
              <a:defRPr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altLang="x-none" sz="20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ОЧГ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FF3444EE-F2DE-4DB3-BAEC-E544EEED55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42871" y="4786941"/>
            <a:ext cx="1800225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97742F8-4E2F-4259-8BA7-0B147DCB2FF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999" y="1225407"/>
            <a:ext cx="3202940" cy="175450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474D683-BE47-48A0-BA7A-46F3A55FCF00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29192" y="2636772"/>
            <a:ext cx="2581910" cy="193738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11">
            <a:extLst>
              <a:ext uri="{FF2B5EF4-FFF2-40B4-BE49-F238E27FC236}">
                <a16:creationId xmlns:a16="http://schemas.microsoft.com/office/drawing/2014/main" id="{7EAF87C8-06D6-43DC-A505-6B96A95D37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1072521"/>
            <a:ext cx="4263001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66700" indent="-2667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hangingPunct="1">
              <a:spcBef>
                <a:spcPct val="0"/>
              </a:spcBef>
              <a:spcAft>
                <a:spcPts val="1200"/>
              </a:spcAft>
              <a:buNone/>
            </a:pPr>
            <a:r>
              <a:rPr lang="ru-RU" altLang="ru-RU" sz="1800" baseline="30000" dirty="0"/>
              <a:t>Требование к производству особо чистого германия: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Tx/>
              <a:buChar char="-"/>
            </a:pPr>
            <a:r>
              <a:rPr lang="ru-RU" altLang="ru-RU" sz="1800" baseline="30000" dirty="0"/>
              <a:t>жесткие требования к исходному сырью, его очистке;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Tx/>
              <a:buChar char="-"/>
            </a:pPr>
            <a:r>
              <a:rPr lang="ru-RU" altLang="ru-RU" sz="1800" baseline="30000" dirty="0"/>
              <a:t>подготовка </a:t>
            </a:r>
            <a:r>
              <a:rPr lang="ru-RU" altLang="ru-RU" sz="1800" baseline="30000" dirty="0" err="1"/>
              <a:t>полигермания</a:t>
            </a:r>
            <a:r>
              <a:rPr lang="ru-RU" altLang="ru-RU" sz="1800" baseline="30000" dirty="0"/>
              <a:t> к росту </a:t>
            </a:r>
            <a:r>
              <a:rPr lang="ru-RU" altLang="ru-RU" sz="1800" baseline="30000" dirty="0" err="1"/>
              <a:t>моногермания</a:t>
            </a:r>
            <a:r>
              <a:rPr lang="ru-RU" altLang="ru-RU" sz="1800" baseline="30000" dirty="0"/>
              <a:t> путем многократной зонной плавки с последующим отбором фракций, пригодных к росту монокристалла нужного качества;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Tx/>
              <a:buChar char="-"/>
            </a:pPr>
            <a:r>
              <a:rPr lang="ru-RU" altLang="ru-RU" sz="1800" baseline="30000" dirty="0"/>
              <a:t>рост ОЧГ в среде водорода в максимально чистых, тиглях со специальным покрытием.</a:t>
            </a:r>
            <a:endParaRPr lang="ru-RU" altLang="ru-RU" sz="1800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666E8CE-1ACC-4B28-9DA0-1EA899F701C0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2340" y="3905257"/>
            <a:ext cx="1798955" cy="240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123184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B6B8E9-466D-654D-A40E-0B91A36EBD43}" type="slidenum">
              <a:rPr lang="ru-RU" altLang="x-none" smtClean="0"/>
              <a:pPr/>
              <a:t>7</a:t>
            </a:fld>
            <a:endParaRPr lang="ru-RU" altLang="x-none"/>
          </a:p>
        </p:txBody>
      </p:sp>
      <p:sp>
        <p:nvSpPr>
          <p:cNvPr id="4" name="Rectangle 29"/>
          <p:cNvSpPr>
            <a:spLocks noChangeArrowheads="1"/>
          </p:cNvSpPr>
          <p:nvPr/>
        </p:nvSpPr>
        <p:spPr bwMode="auto">
          <a:xfrm>
            <a:off x="596900" y="268288"/>
            <a:ext cx="7670800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>
              <a:defRPr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altLang="x-none" sz="20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Возможности АО «ИФТП»</a:t>
            </a:r>
          </a:p>
        </p:txBody>
      </p:sp>
      <p:pic>
        <p:nvPicPr>
          <p:cNvPr id="15" name="Picture 8" descr="D:\Документы\01 Лаборатория\Презентация\2018-10-11 в Обнинск\ОЧГ\Разработка\01\Кристалл00.jpg">
            <a:extLst>
              <a:ext uri="{FF2B5EF4-FFF2-40B4-BE49-F238E27FC236}">
                <a16:creationId xmlns:a16="http://schemas.microsoft.com/office/drawing/2014/main" id="{288166C6-501F-4465-BFDF-B764F9ED86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65162"/>
            <a:ext cx="1638677" cy="1977905"/>
          </a:xfrm>
          <a:prstGeom prst="rect">
            <a:avLst/>
          </a:prstGeom>
          <a:noFill/>
        </p:spPr>
      </p:pic>
      <p:graphicFrame>
        <p:nvGraphicFramePr>
          <p:cNvPr id="16" name="Схема 15">
            <a:extLst>
              <a:ext uri="{FF2B5EF4-FFF2-40B4-BE49-F238E27FC236}">
                <a16:creationId xmlns:a16="http://schemas.microsoft.com/office/drawing/2014/main" id="{2A28CF11-8D9B-40FD-B650-A2BEED1FB8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10727960"/>
              </p:ext>
            </p:extLst>
          </p:nvPr>
        </p:nvGraphicFramePr>
        <p:xfrm>
          <a:off x="-597530" y="1104523"/>
          <a:ext cx="5468293" cy="40016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17B37A20-CCCF-41FA-B3D5-A7546B86CA9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3000" y="4267947"/>
            <a:ext cx="3051000" cy="19290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E389180D-5289-4B51-A9AA-D27F371B6F04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284" r="29188"/>
          <a:stretch/>
        </p:blipFill>
        <p:spPr>
          <a:xfrm>
            <a:off x="6785062" y="2142649"/>
            <a:ext cx="1666875" cy="23606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06CEE3F3-4517-46B0-84FF-B6F774F142C5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522" r="18747"/>
          <a:stretch/>
        </p:blipFill>
        <p:spPr>
          <a:xfrm>
            <a:off x="5325007" y="1057534"/>
            <a:ext cx="1857375" cy="2265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2" descr="Модификации">
            <a:extLst>
              <a:ext uri="{FF2B5EF4-FFF2-40B4-BE49-F238E27FC236}">
                <a16:creationId xmlns:a16="http://schemas.microsoft.com/office/drawing/2014/main" id="{D1DFE2A4-AB52-438B-9577-82390FD08F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lum contrast="5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7754" y="4267947"/>
            <a:ext cx="5875245" cy="1922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 descr="D:\Документы\01 Лаборатория\Презентация\2018-10-11 в Обнинск\ОЧГ\01\ОЧГ 01.jpg">
            <a:extLst>
              <a:ext uri="{FF2B5EF4-FFF2-40B4-BE49-F238E27FC236}">
                <a16:creationId xmlns:a16="http://schemas.microsoft.com/office/drawing/2014/main" id="{024A6E73-FBB8-480B-B0A3-91DAC56BCA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0296" y="1104523"/>
            <a:ext cx="1215974" cy="11192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38680635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B6B8E9-466D-654D-A40E-0B91A36EBD43}" type="slidenum">
              <a:rPr lang="ru-RU" altLang="x-none" smtClean="0"/>
              <a:pPr/>
              <a:t>8</a:t>
            </a:fld>
            <a:endParaRPr lang="ru-RU" altLang="x-none"/>
          </a:p>
        </p:txBody>
      </p:sp>
      <p:sp>
        <p:nvSpPr>
          <p:cNvPr id="4" name="Rectangle 29"/>
          <p:cNvSpPr>
            <a:spLocks noChangeArrowheads="1"/>
          </p:cNvSpPr>
          <p:nvPr/>
        </p:nvSpPr>
        <p:spPr bwMode="auto">
          <a:xfrm>
            <a:off x="596900" y="268288"/>
            <a:ext cx="7670800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>
              <a:defRPr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altLang="x-none" sz="20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Германий-литиевый детектор ДГДК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885AB0CD-F80B-4B22-BC15-F5B43B4462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9892079"/>
              </p:ext>
            </p:extLst>
          </p:nvPr>
        </p:nvGraphicFramePr>
        <p:xfrm>
          <a:off x="3223234" y="1099961"/>
          <a:ext cx="5549516" cy="5294394"/>
        </p:xfrm>
        <a:graphic>
          <a:graphicData uri="http://schemas.openxmlformats.org/drawingml/2006/table">
            <a:tbl>
              <a:tblPr firstRow="1" firstCol="1" bandRow="1">
                <a:tableStyleId>{08FB837D-C827-4EFA-A057-4D05807E0F7C}</a:tableStyleId>
              </a:tblPr>
              <a:tblGrid>
                <a:gridCol w="1069292">
                  <a:extLst>
                    <a:ext uri="{9D8B030D-6E8A-4147-A177-3AD203B41FA5}">
                      <a16:colId xmlns:a16="http://schemas.microsoft.com/office/drawing/2014/main" val="1269076731"/>
                    </a:ext>
                  </a:extLst>
                </a:gridCol>
                <a:gridCol w="729063">
                  <a:extLst>
                    <a:ext uri="{9D8B030D-6E8A-4147-A177-3AD203B41FA5}">
                      <a16:colId xmlns:a16="http://schemas.microsoft.com/office/drawing/2014/main" val="2387911692"/>
                    </a:ext>
                  </a:extLst>
                </a:gridCol>
                <a:gridCol w="615653">
                  <a:extLst>
                    <a:ext uri="{9D8B030D-6E8A-4147-A177-3AD203B41FA5}">
                      <a16:colId xmlns:a16="http://schemas.microsoft.com/office/drawing/2014/main" val="867154153"/>
                    </a:ext>
                  </a:extLst>
                </a:gridCol>
                <a:gridCol w="725822">
                  <a:extLst>
                    <a:ext uri="{9D8B030D-6E8A-4147-A177-3AD203B41FA5}">
                      <a16:colId xmlns:a16="http://schemas.microsoft.com/office/drawing/2014/main" val="777966567"/>
                    </a:ext>
                  </a:extLst>
                </a:gridCol>
                <a:gridCol w="725822">
                  <a:extLst>
                    <a:ext uri="{9D8B030D-6E8A-4147-A177-3AD203B41FA5}">
                      <a16:colId xmlns:a16="http://schemas.microsoft.com/office/drawing/2014/main" val="3826616064"/>
                    </a:ext>
                  </a:extLst>
                </a:gridCol>
                <a:gridCol w="841932">
                  <a:extLst>
                    <a:ext uri="{9D8B030D-6E8A-4147-A177-3AD203B41FA5}">
                      <a16:colId xmlns:a16="http://schemas.microsoft.com/office/drawing/2014/main" val="1907215486"/>
                    </a:ext>
                  </a:extLst>
                </a:gridCol>
                <a:gridCol w="841932">
                  <a:extLst>
                    <a:ext uri="{9D8B030D-6E8A-4147-A177-3AD203B41FA5}">
                      <a16:colId xmlns:a16="http://schemas.microsoft.com/office/drawing/2014/main" val="2581215518"/>
                    </a:ext>
                  </a:extLst>
                </a:gridCol>
              </a:tblGrid>
              <a:tr h="28784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Детектор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8325" marR="58325" marT="0" marB="0"/>
                </a:tc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Параметр (</a:t>
                      </a:r>
                      <a:r>
                        <a:rPr lang="ru-RU" sz="1000" b="1" kern="1200" dirty="0">
                          <a:solidFill>
                            <a:schemeClr val="lt1"/>
                          </a:solidFill>
                          <a:effectLst/>
                          <a:sym typeface="Symbol" panose="05050102010706020507" pitchFamily="18" charset="2"/>
                        </a:rPr>
                        <a:t></a:t>
                      </a:r>
                      <a:r>
                        <a:rPr lang="ru-RU" sz="1000" b="1" kern="1200" baseline="-25000" dirty="0">
                          <a:solidFill>
                            <a:schemeClr val="lt1"/>
                          </a:solidFill>
                          <a:effectLst/>
                        </a:rPr>
                        <a:t>0,5</a:t>
                      </a:r>
                      <a:r>
                        <a:rPr lang="ru-RU" sz="1000" b="1" kern="1200" dirty="0">
                          <a:solidFill>
                            <a:schemeClr val="lt1"/>
                          </a:solidFill>
                          <a:effectLst/>
                        </a:rPr>
                        <a:t>; </a:t>
                      </a:r>
                      <a:r>
                        <a:rPr lang="ru-RU" sz="1000" b="1" kern="1200" dirty="0">
                          <a:solidFill>
                            <a:schemeClr val="lt1"/>
                          </a:solidFill>
                          <a:effectLst/>
                          <a:sym typeface="Symbol" panose="05050102010706020507" pitchFamily="18" charset="2"/>
                        </a:rPr>
                        <a:t></a:t>
                      </a:r>
                      <a:r>
                        <a:rPr lang="ru-RU" sz="1000" b="1" kern="1200" baseline="-25000" dirty="0">
                          <a:solidFill>
                            <a:schemeClr val="lt1"/>
                          </a:solidFill>
                          <a:effectLst/>
                        </a:rPr>
                        <a:t>0,1</a:t>
                      </a:r>
                      <a:r>
                        <a:rPr lang="ru-RU" sz="1000" b="1" kern="1200" dirty="0">
                          <a:solidFill>
                            <a:schemeClr val="lt1"/>
                          </a:solidFill>
                          <a:effectLst/>
                        </a:rPr>
                        <a:t>; </a:t>
                      </a:r>
                      <a:r>
                        <a:rPr lang="ru-RU" sz="1000" b="1" kern="1200" dirty="0">
                          <a:solidFill>
                            <a:schemeClr val="lt1"/>
                          </a:solidFill>
                          <a:effectLst/>
                          <a:sym typeface="Symbol" panose="05050102010706020507" pitchFamily="18" charset="2"/>
                        </a:rPr>
                        <a:t></a:t>
                      </a:r>
                      <a:r>
                        <a:rPr lang="ru-RU" sz="1000" b="1" kern="1200" baseline="-25000" dirty="0">
                          <a:solidFill>
                            <a:schemeClr val="lt1"/>
                          </a:solidFill>
                          <a:effectLst/>
                        </a:rPr>
                        <a:t>1</a:t>
                      </a:r>
                      <a:r>
                        <a:rPr lang="ru-RU" sz="1000" b="1" kern="1200" dirty="0">
                          <a:solidFill>
                            <a:schemeClr val="lt1"/>
                          </a:solidFill>
                          <a:effectLst/>
                        </a:rPr>
                        <a:t>; </a:t>
                      </a:r>
                      <a:r>
                        <a:rPr lang="ru-RU" sz="1000" b="1" kern="1200" dirty="0">
                          <a:solidFill>
                            <a:schemeClr val="lt1"/>
                          </a:solidFill>
                          <a:effectLst/>
                          <a:sym typeface="Symbol" panose="05050102010706020507" pitchFamily="18" charset="2"/>
                        </a:rPr>
                        <a:t></a:t>
                      </a:r>
                      <a:r>
                        <a:rPr lang="ru-RU" sz="1000" b="1" kern="1200" baseline="-25000" dirty="0">
                          <a:solidFill>
                            <a:schemeClr val="lt1"/>
                          </a:solidFill>
                          <a:effectLst/>
                        </a:rPr>
                        <a:t>а б с </a:t>
                      </a:r>
                      <a:r>
                        <a:rPr lang="ru-RU" sz="1000" b="1" kern="1200" dirty="0">
                          <a:solidFill>
                            <a:schemeClr val="lt1"/>
                          </a:solidFill>
                          <a:effectLst/>
                        </a:rPr>
                        <a:t>— значения для E=1332 кэВ (</a:t>
                      </a:r>
                      <a:r>
                        <a:rPr lang="ru-RU" sz="1000" b="1" kern="1200" baseline="30000" dirty="0">
                          <a:solidFill>
                            <a:schemeClr val="lt1"/>
                          </a:solidFill>
                          <a:effectLst/>
                        </a:rPr>
                        <a:t>60</a:t>
                      </a:r>
                      <a:r>
                        <a:rPr lang="ru-RU" sz="1000" b="1" kern="1200" dirty="0">
                          <a:solidFill>
                            <a:schemeClr val="lt1"/>
                          </a:solidFill>
                          <a:effectLst/>
                        </a:rPr>
                        <a:t>Со))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8325" marR="5832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9496980"/>
                  </a:ext>
                </a:extLst>
              </a:tr>
              <a:tr h="3110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sym typeface="Symbol" panose="05050102010706020507" pitchFamily="18" charset="2"/>
                        </a:rPr>
                        <a:t></a:t>
                      </a:r>
                      <a:r>
                        <a:rPr lang="ru-RU" sz="1000" baseline="-25000">
                          <a:effectLst/>
                        </a:rPr>
                        <a:t>0,5</a:t>
                      </a:r>
                      <a:r>
                        <a:rPr lang="ru-RU" sz="1000">
                          <a:effectLst/>
                        </a:rPr>
                        <a:t>, кэВ, не более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8325" marR="583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sym typeface="Symbol" panose="05050102010706020507" pitchFamily="18" charset="2"/>
                        </a:rPr>
                        <a:t></a:t>
                      </a:r>
                      <a:r>
                        <a:rPr lang="ru-RU" sz="1000" baseline="-25000">
                          <a:effectLst/>
                        </a:rPr>
                        <a:t>0,1</a:t>
                      </a:r>
                      <a:r>
                        <a:rPr lang="ru-RU" sz="1000">
                          <a:effectLst/>
                        </a:rPr>
                        <a:t>, кэВ, не более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8325" marR="583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sym typeface="Symbol" panose="05050102010706020507" pitchFamily="18" charset="2"/>
                        </a:rPr>
                        <a:t></a:t>
                      </a:r>
                      <a:r>
                        <a:rPr lang="ru-RU" sz="1000">
                          <a:effectLst/>
                        </a:rPr>
                        <a:t>, мм</a:t>
                      </a:r>
                      <a:r>
                        <a:rPr lang="ru-RU" sz="1000" baseline="30000">
                          <a:effectLst/>
                        </a:rPr>
                        <a:t>2</a:t>
                      </a:r>
                      <a:r>
                        <a:rPr lang="ru-RU" sz="1000">
                          <a:effectLst/>
                        </a:rPr>
                        <a:t>, не менее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8325" marR="583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sym typeface="Symbol" panose="05050102010706020507" pitchFamily="18" charset="2"/>
                        </a:rPr>
                        <a:t></a:t>
                      </a:r>
                      <a:r>
                        <a:rPr lang="ru-RU" sz="1000">
                          <a:effectLst/>
                        </a:rPr>
                        <a:t> </a:t>
                      </a:r>
                      <a:r>
                        <a:rPr lang="ru-RU" sz="1000" baseline="-25000">
                          <a:effectLst/>
                        </a:rPr>
                        <a:t>a б с</a:t>
                      </a:r>
                      <a:r>
                        <a:rPr lang="ru-RU" sz="1000">
                          <a:effectLst/>
                        </a:rPr>
                        <a:t>, % не менее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8325" marR="583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С, пФ, не более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8325" marR="583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не белее U, </a:t>
                      </a:r>
                      <a:r>
                        <a:rPr lang="en-US" sz="1000">
                          <a:effectLst/>
                        </a:rPr>
                        <a:t>В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8325" marR="58325" marT="0" marB="0"/>
                </a:tc>
                <a:extLst>
                  <a:ext uri="{0D108BD9-81ED-4DB2-BD59-A6C34878D82A}">
                    <a16:rowId xmlns:a16="http://schemas.microsoft.com/office/drawing/2014/main" val="2992956638"/>
                  </a:ext>
                </a:extLst>
              </a:tr>
              <a:tr h="1684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ДГДК 20А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8325" marR="583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3,2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8325" marR="583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8,0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8325" marR="583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 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8325" marR="583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 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8325" marR="583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 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8325" marR="583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 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8325" marR="58325" marT="0" marB="0"/>
                </a:tc>
                <a:extLst>
                  <a:ext uri="{0D108BD9-81ED-4DB2-BD59-A6C34878D82A}">
                    <a16:rowId xmlns:a16="http://schemas.microsoft.com/office/drawing/2014/main" val="2644139390"/>
                  </a:ext>
                </a:extLst>
              </a:tr>
              <a:tr h="1555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ДГДК 20Б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8325" marR="583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2,5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8325" marR="583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6,3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8325" marR="583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20,0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8325" marR="583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1,9</a:t>
                      </a:r>
                      <a:r>
                        <a:rPr lang="ru-RU" sz="1000">
                          <a:effectLst/>
                          <a:sym typeface="Symbol" panose="05050102010706020507" pitchFamily="18" charset="2"/>
                        </a:rPr>
                        <a:t></a:t>
                      </a:r>
                      <a:r>
                        <a:rPr lang="ru-RU" sz="1000">
                          <a:effectLst/>
                        </a:rPr>
                        <a:t>10</a:t>
                      </a:r>
                      <a:r>
                        <a:rPr lang="ru-RU" sz="1000" baseline="30000">
                          <a:effectLst/>
                        </a:rPr>
                        <a:t>-3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8325" marR="583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40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8325" marR="583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400-4000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8325" marR="58325" marT="0" marB="0"/>
                </a:tc>
                <a:extLst>
                  <a:ext uri="{0D108BD9-81ED-4DB2-BD59-A6C34878D82A}">
                    <a16:rowId xmlns:a16="http://schemas.microsoft.com/office/drawing/2014/main" val="957464717"/>
                  </a:ext>
                </a:extLst>
              </a:tr>
              <a:tr h="1738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ДГДК 20В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8325" marR="58325" marT="0" marB="0"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2,0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8325" marR="58325" marT="0" marB="0"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5,0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8325" marR="58325" marT="0" marB="0"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" dirty="0">
                          <a:effectLst/>
                        </a:rPr>
                        <a:t> 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8325" marR="58325" marT="0" marB="0"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" dirty="0">
                          <a:effectLst/>
                        </a:rPr>
                        <a:t> 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8325" marR="58325" marT="0" marB="0"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" dirty="0">
                          <a:effectLst/>
                        </a:rPr>
                        <a:t> 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8325" marR="58325" marT="0" marB="0"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" dirty="0">
                          <a:effectLst/>
                        </a:rPr>
                        <a:t> 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8325" marR="58325" marT="0" marB="0"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4308921"/>
                  </a:ext>
                </a:extLst>
              </a:tr>
              <a:tr h="1738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ДГДК 32А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8325" marR="58325" marT="0" marB="0"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3,2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8325" marR="58325" marT="0" marB="0"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8,0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8325" marR="58325" marT="0" marB="0"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 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8325" marR="58325" marT="0" marB="0"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 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8325" marR="58325" marT="0" marB="0"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 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8325" marR="58325" marT="0" marB="0"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 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8325" marR="58325" marT="0" marB="0"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325468617"/>
                  </a:ext>
                </a:extLst>
              </a:tr>
              <a:tr h="1555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ДГДК 32Б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8325" marR="583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2,5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8325" marR="583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6,3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8325" marR="583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32,0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8325" marR="583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3,2</a:t>
                      </a:r>
                      <a:r>
                        <a:rPr lang="ru-RU" sz="1000">
                          <a:effectLst/>
                          <a:sym typeface="Symbol" panose="05050102010706020507" pitchFamily="18" charset="2"/>
                        </a:rPr>
                        <a:t></a:t>
                      </a:r>
                      <a:r>
                        <a:rPr lang="ru-RU" sz="1000">
                          <a:effectLst/>
                        </a:rPr>
                        <a:t>10</a:t>
                      </a:r>
                      <a:r>
                        <a:rPr lang="ru-RU" sz="1000" baseline="30000">
                          <a:effectLst/>
                        </a:rPr>
                        <a:t>-3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8325" marR="583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То же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8325" marR="583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То же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8325" marR="58325" marT="0" marB="0"/>
                </a:tc>
                <a:extLst>
                  <a:ext uri="{0D108BD9-81ED-4DB2-BD59-A6C34878D82A}">
                    <a16:rowId xmlns:a16="http://schemas.microsoft.com/office/drawing/2014/main" val="416241047"/>
                  </a:ext>
                </a:extLst>
              </a:tr>
              <a:tr h="1760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ДГДК 32В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8325" marR="58325" marT="0" marB="0"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2,0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8325" marR="58325" marT="0" marB="0"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5,0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8325" marR="58325" marT="0" marB="0"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 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8325" marR="58325" marT="0" marB="0"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 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8325" marR="58325" marT="0" marB="0"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 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8325" marR="58325" marT="0" marB="0"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 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8325" marR="58325" marT="0" marB="0"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7342586"/>
                  </a:ext>
                </a:extLst>
              </a:tr>
              <a:tr h="1711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ДГДК 40А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8325" marR="58325" marT="0" marB="0"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3,2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8325" marR="58325" marT="0" marB="0"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8,0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8325" marR="58325" marT="0" marB="0"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 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8325" marR="58325" marT="0" marB="0"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 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8325" marR="58325" marT="0" marB="0"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 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8325" marR="58325" marT="0" marB="0"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 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8325" marR="58325" marT="0" marB="0"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721850606"/>
                  </a:ext>
                </a:extLst>
              </a:tr>
              <a:tr h="1555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ДГДК 40Б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8325" marR="583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2,5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8325" marR="583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6,3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8325" marR="583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40,0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8325" marR="583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4,4</a:t>
                      </a:r>
                      <a:r>
                        <a:rPr lang="ru-RU" sz="1000">
                          <a:effectLst/>
                          <a:sym typeface="Symbol" panose="05050102010706020507" pitchFamily="18" charset="2"/>
                        </a:rPr>
                        <a:t></a:t>
                      </a:r>
                      <a:r>
                        <a:rPr lang="ru-RU" sz="1000">
                          <a:effectLst/>
                        </a:rPr>
                        <a:t>10</a:t>
                      </a:r>
                      <a:r>
                        <a:rPr lang="ru-RU" sz="1000" baseline="30000">
                          <a:effectLst/>
                        </a:rPr>
                        <a:t>-3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8325" marR="583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» »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8325" marR="583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» »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8325" marR="58325" marT="0" marB="0"/>
                </a:tc>
                <a:extLst>
                  <a:ext uri="{0D108BD9-81ED-4DB2-BD59-A6C34878D82A}">
                    <a16:rowId xmlns:a16="http://schemas.microsoft.com/office/drawing/2014/main" val="696445546"/>
                  </a:ext>
                </a:extLst>
              </a:tr>
              <a:tr h="1711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ДГДК 40В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8325" marR="58325" marT="0" marB="0"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2,0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8325" marR="58325" marT="0" marB="0"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5,0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8325" marR="58325" marT="0" marB="0"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 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8325" marR="58325" marT="0" marB="0"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 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8325" marR="58325" marT="0" marB="0"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 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8325" marR="58325" marT="0" marB="0"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 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8325" marR="58325" marT="0" marB="0"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9556530"/>
                  </a:ext>
                </a:extLst>
              </a:tr>
              <a:tr h="1738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ДГДК 50А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8325" marR="58325" marT="0" marB="0"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3,2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8325" marR="58325" marT="0" marB="0"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8,0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8325" marR="58325" marT="0" marB="0"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 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8325" marR="58325" marT="0" marB="0"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 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8325" marR="58325" marT="0" marB="0"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 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8325" marR="58325" marT="0" marB="0"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 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8325" marR="58325" marT="0" marB="0"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39927108"/>
                  </a:ext>
                </a:extLst>
              </a:tr>
              <a:tr h="1555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ДГДК 50Б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8325" marR="583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2,5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8325" marR="583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6,3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8325" marR="583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50,0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8325" marR="583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5,7</a:t>
                      </a:r>
                      <a:r>
                        <a:rPr lang="ru-RU" sz="1000">
                          <a:effectLst/>
                          <a:sym typeface="Symbol" panose="05050102010706020507" pitchFamily="18" charset="2"/>
                        </a:rPr>
                        <a:t></a:t>
                      </a:r>
                      <a:r>
                        <a:rPr lang="ru-RU" sz="1000">
                          <a:effectLst/>
                        </a:rPr>
                        <a:t>10</a:t>
                      </a:r>
                      <a:r>
                        <a:rPr lang="ru-RU" sz="1000" baseline="30000">
                          <a:effectLst/>
                        </a:rPr>
                        <a:t>-3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8325" marR="583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» »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8325" marR="583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» »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8325" marR="58325" marT="0" marB="0"/>
                </a:tc>
                <a:extLst>
                  <a:ext uri="{0D108BD9-81ED-4DB2-BD59-A6C34878D82A}">
                    <a16:rowId xmlns:a16="http://schemas.microsoft.com/office/drawing/2014/main" val="717035395"/>
                  </a:ext>
                </a:extLst>
              </a:tr>
              <a:tr h="1738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ДГДК 50В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8325" marR="58325" marT="0" marB="0"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2,0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8325" marR="58325" marT="0" marB="0"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5,0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8325" marR="58325" marT="0" marB="0"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 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8325" marR="58325" marT="0" marB="0"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 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8325" marR="58325" marT="0" marB="0"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 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8325" marR="58325" marT="0" marB="0"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 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8325" marR="58325" marT="0" marB="0"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7409780"/>
                  </a:ext>
                </a:extLst>
              </a:tr>
              <a:tr h="1711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ДГДК 63А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8325" marR="58325" marT="0" marB="0"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4,0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8325" marR="58325" marT="0" marB="0"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10,0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8325" marR="58325" marT="0" marB="0"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 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8325" marR="58325" marT="0" marB="0"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 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8325" marR="58325" marT="0" marB="0"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 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8325" marR="58325" marT="0" marB="0"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 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8325" marR="58325" marT="0" marB="0"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795013304"/>
                  </a:ext>
                </a:extLst>
              </a:tr>
              <a:tr h="1555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ДГДК 63Б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8325" marR="583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3,2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8325" marR="583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8,0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8325" marR="583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63,0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8325" marR="583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7,0</a:t>
                      </a:r>
                      <a:r>
                        <a:rPr lang="ru-RU" sz="1000">
                          <a:effectLst/>
                          <a:sym typeface="Symbol" panose="05050102010706020507" pitchFamily="18" charset="2"/>
                        </a:rPr>
                        <a:t></a:t>
                      </a:r>
                      <a:r>
                        <a:rPr lang="ru-RU" sz="1000">
                          <a:effectLst/>
                        </a:rPr>
                        <a:t>10</a:t>
                      </a:r>
                      <a:r>
                        <a:rPr lang="ru-RU" sz="1000" baseline="30000">
                          <a:effectLst/>
                        </a:rPr>
                        <a:t>-3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8325" marR="583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» »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8325" marR="583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» »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8325" marR="58325" marT="0" marB="0"/>
                </a:tc>
                <a:extLst>
                  <a:ext uri="{0D108BD9-81ED-4DB2-BD59-A6C34878D82A}">
                    <a16:rowId xmlns:a16="http://schemas.microsoft.com/office/drawing/2014/main" val="1605934620"/>
                  </a:ext>
                </a:extLst>
              </a:tr>
              <a:tr h="1738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ДГДК 63В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8325" marR="58325" marT="0" marB="0"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2,5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8325" marR="58325" marT="0" marB="0"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6,3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8325" marR="58325" marT="0" marB="0"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 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8325" marR="58325" marT="0" marB="0"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 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8325" marR="58325" marT="0" marB="0"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 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8325" marR="58325" marT="0" marB="0"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 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8325" marR="58325" marT="0" marB="0"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5779487"/>
                  </a:ext>
                </a:extLst>
              </a:tr>
              <a:tr h="1738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ДГДК 80А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8325" marR="58325" marT="0" marB="0"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4,0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8325" marR="58325" marT="0" marB="0"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10,0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8325" marR="58325" marT="0" marB="0"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 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8325" marR="58325" marT="0" marB="0"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 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8325" marR="58325" marT="0" marB="0"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 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8325" marR="58325" marT="0" marB="0"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 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8325" marR="58325" marT="0" marB="0"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405351270"/>
                  </a:ext>
                </a:extLst>
              </a:tr>
              <a:tr h="1555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ДГДК 80Б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8325" marR="583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3,2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8325" marR="583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8,0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8325" marR="583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80,0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8325" marR="583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9,6</a:t>
                      </a:r>
                      <a:r>
                        <a:rPr lang="ru-RU" sz="1000">
                          <a:effectLst/>
                          <a:sym typeface="Symbol" panose="05050102010706020507" pitchFamily="18" charset="2"/>
                        </a:rPr>
                        <a:t></a:t>
                      </a:r>
                      <a:r>
                        <a:rPr lang="ru-RU" sz="1000">
                          <a:effectLst/>
                        </a:rPr>
                        <a:t>10</a:t>
                      </a:r>
                      <a:r>
                        <a:rPr lang="ru-RU" sz="1000" baseline="30000">
                          <a:effectLst/>
                        </a:rPr>
                        <a:t>-3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8325" marR="583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» »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8325" marR="583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» »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8325" marR="58325" marT="0" marB="0"/>
                </a:tc>
                <a:extLst>
                  <a:ext uri="{0D108BD9-81ED-4DB2-BD59-A6C34878D82A}">
                    <a16:rowId xmlns:a16="http://schemas.microsoft.com/office/drawing/2014/main" val="2179756126"/>
                  </a:ext>
                </a:extLst>
              </a:tr>
              <a:tr h="1738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ДГДК 80В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8325" marR="58325" marT="0" marB="0"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2,5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8325" marR="58325" marT="0" marB="0"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6,3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8325" marR="58325" marT="0" marB="0"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 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8325" marR="58325" marT="0" marB="0"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 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8325" marR="58325" marT="0" marB="0"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 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8325" marR="58325" marT="0" marB="0"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 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8325" marR="58325" marT="0" marB="0"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261868"/>
                  </a:ext>
                </a:extLst>
              </a:tr>
              <a:tr h="1738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ДГДК 100А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8325" marR="58325" marT="0" marB="0"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5,0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8325" marR="58325" marT="0" marB="0"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12,5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8325" marR="58325" marT="0" marB="0"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 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8325" marR="58325" marT="0" marB="0"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 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8325" marR="58325" marT="0" marB="0"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 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8325" marR="58325" marT="0" marB="0"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 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8325" marR="58325" marT="0" marB="0"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525968817"/>
                  </a:ext>
                </a:extLst>
              </a:tr>
              <a:tr h="1555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ДГДК 100Б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8325" marR="583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4,0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8325" marR="583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10,0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8325" marR="583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100,0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8325" marR="583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12,0</a:t>
                      </a:r>
                      <a:r>
                        <a:rPr lang="ru-RU" sz="1000">
                          <a:effectLst/>
                          <a:sym typeface="Symbol" panose="05050102010706020507" pitchFamily="18" charset="2"/>
                        </a:rPr>
                        <a:t></a:t>
                      </a:r>
                      <a:r>
                        <a:rPr lang="ru-RU" sz="1000">
                          <a:effectLst/>
                        </a:rPr>
                        <a:t>10</a:t>
                      </a:r>
                      <a:r>
                        <a:rPr lang="ru-RU" sz="1000" baseline="30000">
                          <a:effectLst/>
                        </a:rPr>
                        <a:t>-3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8325" marR="583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» »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8325" marR="583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» »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8325" marR="58325" marT="0" marB="0"/>
                </a:tc>
                <a:extLst>
                  <a:ext uri="{0D108BD9-81ED-4DB2-BD59-A6C34878D82A}">
                    <a16:rowId xmlns:a16="http://schemas.microsoft.com/office/drawing/2014/main" val="2629359097"/>
                  </a:ext>
                </a:extLst>
              </a:tr>
              <a:tr h="1711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ДГДК 100В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8325" marR="58325" marT="0" marB="0"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3,2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8325" marR="58325" marT="0" marB="0"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8,0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8325" marR="58325" marT="0" marB="0"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 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8325" marR="58325" marT="0" marB="0"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 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8325" marR="58325" marT="0" marB="0"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 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8325" marR="58325" marT="0" marB="0"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 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8325" marR="58325" marT="0" marB="0"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5070073"/>
                  </a:ext>
                </a:extLst>
              </a:tr>
              <a:tr h="1738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ДГДК 124 А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8325" marR="58325" marT="0" marB="0"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5,0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8325" marR="58325" marT="0" marB="0"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12,5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8325" marR="58325" marT="0" marB="0"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 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8325" marR="58325" marT="0" marB="0"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 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8325" marR="58325" marT="0" marB="0"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 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8325" marR="58325" marT="0" marB="0"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 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8325" marR="58325" marT="0" marB="0"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775311687"/>
                  </a:ext>
                </a:extLst>
              </a:tr>
              <a:tr h="1555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ДГДК 125Б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8325" marR="583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4,0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8325" marR="583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10,0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8325" marR="583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125,0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8325" marR="583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15,0</a:t>
                      </a:r>
                      <a:r>
                        <a:rPr lang="ru-RU" sz="1000">
                          <a:effectLst/>
                          <a:sym typeface="Symbol" panose="05050102010706020507" pitchFamily="18" charset="2"/>
                        </a:rPr>
                        <a:t></a:t>
                      </a:r>
                      <a:r>
                        <a:rPr lang="ru-RU" sz="1000">
                          <a:effectLst/>
                        </a:rPr>
                        <a:t>10</a:t>
                      </a:r>
                      <a:r>
                        <a:rPr lang="ru-RU" sz="1000" baseline="30000">
                          <a:effectLst/>
                        </a:rPr>
                        <a:t>-3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8325" marR="583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» »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8325" marR="583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» »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8325" marR="58325" marT="0" marB="0"/>
                </a:tc>
                <a:extLst>
                  <a:ext uri="{0D108BD9-81ED-4DB2-BD59-A6C34878D82A}">
                    <a16:rowId xmlns:a16="http://schemas.microsoft.com/office/drawing/2014/main" val="3374038184"/>
                  </a:ext>
                </a:extLst>
              </a:tr>
              <a:tr h="1711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ДГДК 125В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8325" marR="58325" marT="0" marB="0"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3,2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8325" marR="58325" marT="0" marB="0"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8,0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8325" marR="58325" marT="0" marB="0"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 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8325" marR="58325" marT="0" marB="0"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 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8325" marR="58325" marT="0" marB="0"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 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8325" marR="58325" marT="0" marB="0"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 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8325" marR="58325" marT="0" marB="0"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1843111"/>
                  </a:ext>
                </a:extLst>
              </a:tr>
              <a:tr h="1738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ДГДК 160А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8325" marR="58325" marT="0" marB="0"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5,0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8325" marR="58325" marT="0" marB="0"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12,5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8325" marR="58325" marT="0" marB="0"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 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8325" marR="58325" marT="0" marB="0"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 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8325" marR="58325" marT="0" marB="0"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 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8325" marR="58325" marT="0" marB="0"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 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8325" marR="58325" marT="0" marB="0"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165696353"/>
                  </a:ext>
                </a:extLst>
              </a:tr>
              <a:tr h="1555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ДГДК 160Б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8325" marR="583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4,0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8325" marR="583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10,0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8325" marR="583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160,0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8325" marR="583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20,0</a:t>
                      </a:r>
                      <a:r>
                        <a:rPr lang="ru-RU" sz="1000">
                          <a:effectLst/>
                          <a:sym typeface="Symbol" panose="05050102010706020507" pitchFamily="18" charset="2"/>
                        </a:rPr>
                        <a:t></a:t>
                      </a:r>
                      <a:r>
                        <a:rPr lang="ru-RU" sz="1000">
                          <a:effectLst/>
                        </a:rPr>
                        <a:t>10</a:t>
                      </a:r>
                      <a:r>
                        <a:rPr lang="ru-RU" sz="1000" baseline="30000">
                          <a:effectLst/>
                        </a:rPr>
                        <a:t>-3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8325" marR="583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» »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8325" marR="583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» »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8325" marR="58325" marT="0" marB="0"/>
                </a:tc>
                <a:extLst>
                  <a:ext uri="{0D108BD9-81ED-4DB2-BD59-A6C34878D82A}">
                    <a16:rowId xmlns:a16="http://schemas.microsoft.com/office/drawing/2014/main" val="2216568074"/>
                  </a:ext>
                </a:extLst>
              </a:tr>
              <a:tr h="2100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ДГДК 160В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8325" marR="583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3,2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8325" marR="583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8,0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8325" marR="583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 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8325" marR="583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 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8325" marR="583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 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8325" marR="583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" dirty="0">
                          <a:effectLst/>
                        </a:rPr>
                        <a:t> 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8325" marR="58325" marT="0" marB="0"/>
                </a:tc>
                <a:extLst>
                  <a:ext uri="{0D108BD9-81ED-4DB2-BD59-A6C34878D82A}">
                    <a16:rowId xmlns:a16="http://schemas.microsoft.com/office/drawing/2014/main" val="1647963546"/>
                  </a:ext>
                </a:extLst>
              </a:tr>
            </a:tbl>
          </a:graphicData>
        </a:graphic>
      </p:graphicFrame>
      <p:sp>
        <p:nvSpPr>
          <p:cNvPr id="5" name="Rectangle 2">
            <a:extLst>
              <a:ext uri="{FF2B5EF4-FFF2-40B4-BE49-F238E27FC236}">
                <a16:creationId xmlns:a16="http://schemas.microsoft.com/office/drawing/2014/main" id="{1418EAA9-2BC3-4DF8-A69C-A1B2DAEE1C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1109" y="2522091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17AFFE43-180C-49BD-AE5C-FBFAD5B95D9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7436763"/>
              </p:ext>
            </p:extLst>
          </p:nvPr>
        </p:nvGraphicFramePr>
        <p:xfrm>
          <a:off x="1461109" y="2745895"/>
          <a:ext cx="1762125" cy="2647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Image" r:id="rId3" imgW="1828800" imgH="2743200" progId="Photoshop.Image.16">
                  <p:embed/>
                </p:oleObj>
              </mc:Choice>
              <mc:Fallback>
                <p:oleObj name="Image" r:id="rId3" imgW="1828800" imgH="2743200" progId="Photoshop.Image.16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1109" y="2745895"/>
                        <a:ext cx="1762125" cy="2647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utre 2">
            <a:extLst>
              <a:ext uri="{FF2B5EF4-FFF2-40B4-BE49-F238E27FC236}">
                <a16:creationId xmlns:a16="http://schemas.microsoft.com/office/drawing/2014/main" id="{E8686360-AA42-49BE-9845-FC9A84905983}"/>
              </a:ext>
            </a:extLst>
          </p:cNvPr>
          <p:cNvPicPr/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203556" y="1099961"/>
            <a:ext cx="1524000" cy="2719070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73836C6-C55A-48C1-9492-6B028A9F7708}"/>
              </a:ext>
            </a:extLst>
          </p:cNvPr>
          <p:cNvSpPr/>
          <p:nvPr/>
        </p:nvSpPr>
        <p:spPr>
          <a:xfrm>
            <a:off x="118296" y="5393845"/>
            <a:ext cx="31049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1—детектор (диод, изготовленный из кристалла германия); </a:t>
            </a:r>
          </a:p>
          <a:p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— криостат; </a:t>
            </a:r>
            <a:b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 — сосуд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Дьюара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 жидким азотом.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278720394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B6B8E9-466D-654D-A40E-0B91A36EBD43}" type="slidenum">
              <a:rPr lang="ru-RU" altLang="x-none" smtClean="0"/>
              <a:pPr/>
              <a:t>9</a:t>
            </a:fld>
            <a:endParaRPr lang="ru-RU" altLang="x-none"/>
          </a:p>
        </p:txBody>
      </p:sp>
      <p:sp>
        <p:nvSpPr>
          <p:cNvPr id="6" name="Rectangle 29"/>
          <p:cNvSpPr>
            <a:spLocks noChangeArrowheads="1"/>
          </p:cNvSpPr>
          <p:nvPr/>
        </p:nvSpPr>
        <p:spPr bwMode="auto">
          <a:xfrm>
            <a:off x="596900" y="268288"/>
            <a:ext cx="7670800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>
              <a:defRPr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altLang="x-none" sz="20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Принцип германий-литиевых детекторов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FC7593C-9FA5-4882-A3E0-E8554255D0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223" y="1500357"/>
            <a:ext cx="4935217" cy="187677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51CD403-6325-4138-AB89-DEEEBA5092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0407" y="3858784"/>
            <a:ext cx="2907752" cy="197986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27C88EC-40EE-45F7-BB63-7ADB9B9CC77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66682" y="1199821"/>
            <a:ext cx="3735156" cy="504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473270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росатом_титул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росатом_титул" id="{0B6243B7-7DA4-4642-9F96-01D58B27D7D7}" vid="{8633BCF2-E9C1-144F-8AD4-8CFFB7EC5627}"/>
    </a:ext>
  </a:extLst>
</a:theme>
</file>

<file path=ppt/theme/theme2.xml><?xml version="1.0" encoding="utf-8"?>
<a:theme xmlns:a="http://schemas.openxmlformats.org/drawingml/2006/main" name="титул_Росатом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итул_Росатом" id="{A9C5BEC3-DFE1-F440-A835-7DDAD3C35F21}" vid="{9EDC5FE5-EF65-5E44-AD65-4CF963976A44}"/>
    </a:ext>
  </a:extLst>
</a:theme>
</file>

<file path=ppt/theme/theme3.xml><?xml version="1.0" encoding="utf-8"?>
<a:theme xmlns:a="http://schemas.openxmlformats.org/drawingml/2006/main" name="1_росатом_1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росатом_1" id="{196FB06C-1B62-1F41-A4A2-B5740C25E72D}" vid="{82473337-5225-BF41-B535-E98843D985FB}"/>
    </a:ext>
  </a:extLst>
</a:theme>
</file>

<file path=ppt/theme/theme4.xml><?xml version="1.0" encoding="utf-8"?>
<a:theme xmlns:a="http://schemas.openxmlformats.org/drawingml/2006/main" name="9_росатом_1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росатом_1" id="{196FB06C-1B62-1F41-A4A2-B5740C25E72D}" vid="{82473337-5225-BF41-B535-E98843D985FB}"/>
    </a:ext>
  </a:extLst>
</a:theme>
</file>

<file path=ppt/theme/theme5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11342</TotalTime>
  <Words>626</Words>
  <Application>Microsoft Office PowerPoint</Application>
  <PresentationFormat>Экран (4:3)</PresentationFormat>
  <Paragraphs>281</Paragraphs>
  <Slides>13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4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3" baseType="lpstr">
      <vt:lpstr>Arial</vt:lpstr>
      <vt:lpstr>Arial Unicode MS</vt:lpstr>
      <vt:lpstr>Calibri</vt:lpstr>
      <vt:lpstr>Symbol</vt:lpstr>
      <vt:lpstr>Times New Roman</vt:lpstr>
      <vt:lpstr>росатом_титул</vt:lpstr>
      <vt:lpstr>титул_Росатом</vt:lpstr>
      <vt:lpstr>1_росатом_1</vt:lpstr>
      <vt:lpstr>9_росатом_1</vt:lpstr>
      <vt:lpstr>Image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ИФТП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Плотников А.В.</dc:creator>
  <cp:lastModifiedBy>ЛГМ</cp:lastModifiedBy>
  <cp:revision>929</cp:revision>
  <dcterms:created xsi:type="dcterms:W3CDTF">2007-05-14T06:31:45Z</dcterms:created>
  <dcterms:modified xsi:type="dcterms:W3CDTF">2023-09-26T08:23:53Z</dcterms:modified>
</cp:coreProperties>
</file>